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0.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7" r:id="rId1"/>
    <p:sldMasterId id="2147483955" r:id="rId2"/>
    <p:sldMasterId id="2147483980" r:id="rId3"/>
    <p:sldMasterId id="2147483993" r:id="rId4"/>
    <p:sldMasterId id="2147484237" r:id="rId5"/>
    <p:sldMasterId id="2147484955" r:id="rId6"/>
    <p:sldMasterId id="2147485494" r:id="rId7"/>
    <p:sldMasterId id="2147485506" r:id="rId8"/>
    <p:sldMasterId id="2147485531" r:id="rId9"/>
    <p:sldMasterId id="2147485593" r:id="rId10"/>
    <p:sldMasterId id="2147485619" r:id="rId11"/>
  </p:sldMasterIdLst>
  <p:notesMasterIdLst>
    <p:notesMasterId r:id="rId48"/>
  </p:notesMasterIdLst>
  <p:handoutMasterIdLst>
    <p:handoutMasterId r:id="rId49"/>
  </p:handoutMasterIdLst>
  <p:sldIdLst>
    <p:sldId id="722" r:id="rId12"/>
    <p:sldId id="5859" r:id="rId13"/>
    <p:sldId id="5853" r:id="rId14"/>
    <p:sldId id="5854" r:id="rId15"/>
    <p:sldId id="5855" r:id="rId16"/>
    <p:sldId id="5883" r:id="rId17"/>
    <p:sldId id="5884" r:id="rId18"/>
    <p:sldId id="5902" r:id="rId19"/>
    <p:sldId id="5885" r:id="rId20"/>
    <p:sldId id="5886" r:id="rId21"/>
    <p:sldId id="5887" r:id="rId22"/>
    <p:sldId id="5888" r:id="rId23"/>
    <p:sldId id="5903" r:id="rId24"/>
    <p:sldId id="5889" r:id="rId25"/>
    <p:sldId id="5890" r:id="rId26"/>
    <p:sldId id="5891" r:id="rId27"/>
    <p:sldId id="5892" r:id="rId28"/>
    <p:sldId id="5904" r:id="rId29"/>
    <p:sldId id="5893" r:id="rId30"/>
    <p:sldId id="5894" r:id="rId31"/>
    <p:sldId id="5905" r:id="rId32"/>
    <p:sldId id="5899" r:id="rId33"/>
    <p:sldId id="5900" r:id="rId34"/>
    <p:sldId id="5906" r:id="rId35"/>
    <p:sldId id="5908" r:id="rId36"/>
    <p:sldId id="983" r:id="rId37"/>
    <p:sldId id="984" r:id="rId38"/>
    <p:sldId id="985" r:id="rId39"/>
    <p:sldId id="986" r:id="rId40"/>
    <p:sldId id="987" r:id="rId41"/>
    <p:sldId id="988" r:id="rId42"/>
    <p:sldId id="989" r:id="rId43"/>
    <p:sldId id="5907" r:id="rId44"/>
    <p:sldId id="4933" r:id="rId45"/>
    <p:sldId id="5882" r:id="rId46"/>
    <p:sldId id="5901" r:id="rId4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DBD"/>
    <a:srgbClr val="FF6565"/>
    <a:srgbClr val="0432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54"/>
    <p:restoredTop sz="81208" autoAdjust="0"/>
  </p:normalViewPr>
  <p:slideViewPr>
    <p:cSldViewPr>
      <p:cViewPr varScale="1">
        <p:scale>
          <a:sx n="129" d="100"/>
          <a:sy n="129" d="100"/>
        </p:scale>
        <p:origin x="1944" y="120"/>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presProps" Target="pres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tableStyles" Target="tableStyles.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0" Type="http://schemas.openxmlformats.org/officeDocument/2006/relationships/slide" Target="slides/slide9.xml"/><Relationship Id="rId41"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0EF95D2-65B3-BC4E-8994-D9482C31473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en-US"/>
          </a:p>
        </p:txBody>
      </p:sp>
      <p:sp>
        <p:nvSpPr>
          <p:cNvPr id="3" name="Date Placeholder 2">
            <a:extLst>
              <a:ext uri="{FF2B5EF4-FFF2-40B4-BE49-F238E27FC236}">
                <a16:creationId xmlns:a16="http://schemas.microsoft.com/office/drawing/2014/main" id="{07480074-238B-C845-9DF1-E3B8736938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D9B9FAA0-F3AA-164C-A8BD-BFC7CCCEAE52}" type="datetimeFigureOut">
              <a:rPr lang="en-US"/>
              <a:pPr>
                <a:defRPr/>
              </a:pPr>
              <a:t>10/11/2022</a:t>
            </a:fld>
            <a:endParaRPr lang="en-US"/>
          </a:p>
        </p:txBody>
      </p:sp>
      <p:sp>
        <p:nvSpPr>
          <p:cNvPr id="4" name="Footer Placeholder 3">
            <a:extLst>
              <a:ext uri="{FF2B5EF4-FFF2-40B4-BE49-F238E27FC236}">
                <a16:creationId xmlns:a16="http://schemas.microsoft.com/office/drawing/2014/main" id="{64D1350C-FD2B-E248-96CE-E06DB4CA7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en-US"/>
          </a:p>
        </p:txBody>
      </p:sp>
      <p:sp>
        <p:nvSpPr>
          <p:cNvPr id="5" name="Slide Number Placeholder 4">
            <a:extLst>
              <a:ext uri="{FF2B5EF4-FFF2-40B4-BE49-F238E27FC236}">
                <a16:creationId xmlns:a16="http://schemas.microsoft.com/office/drawing/2014/main" id="{4FC9C76E-AF9C-0049-9FFB-63472F0B4A6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hangingPunct="1">
              <a:defRPr sz="1200">
                <a:latin typeface="Arial" charset="0"/>
                <a:ea typeface="ＭＳ Ｐゴシック" charset="-128"/>
              </a:defRPr>
            </a:lvl1pPr>
          </a:lstStyle>
          <a:p>
            <a:pPr>
              <a:defRPr/>
            </a:pPr>
            <a:fld id="{56CEAE43-671A-134F-A694-642B51FC3676}" type="slidenum">
              <a:rPr lang="en-US"/>
              <a:pPr>
                <a:defRPr/>
              </a:pPr>
              <a:t>‹#›</a:t>
            </a:fld>
            <a:endParaRPr lang="en-US"/>
          </a:p>
        </p:txBody>
      </p:sp>
    </p:spTree>
    <p:extLst>
      <p:ext uri="{BB962C8B-B14F-4D97-AF65-F5344CB8AC3E}">
        <p14:creationId xmlns:p14="http://schemas.microsoft.com/office/powerpoint/2010/main" val="2800906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6C4613C-2A39-F64E-84B3-3F6A11D93F5C}"/>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161BAA2B-7F55-B545-81D8-BC58BCB6AAC8}"/>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ea typeface="ＭＳ Ｐゴシック" charset="-128"/>
              </a:defRPr>
            </a:lvl1pPr>
          </a:lstStyle>
          <a:p>
            <a:pPr>
              <a:defRPr/>
            </a:pPr>
            <a:fld id="{7F6B843C-A49F-BB4F-9599-3D41488860B0}" type="datetime1">
              <a:rPr lang="en-US" altLang="en-US"/>
              <a:pPr>
                <a:defRPr/>
              </a:pPr>
              <a:t>10/11/2022</a:t>
            </a:fld>
            <a:endParaRPr lang="en-US" altLang="en-US"/>
          </a:p>
        </p:txBody>
      </p:sp>
      <p:sp>
        <p:nvSpPr>
          <p:cNvPr id="4" name="Slide Image Placeholder 3">
            <a:extLst>
              <a:ext uri="{FF2B5EF4-FFF2-40B4-BE49-F238E27FC236}">
                <a16:creationId xmlns:a16="http://schemas.microsoft.com/office/drawing/2014/main" id="{3987A64C-9D1C-0947-8690-7A7364BA5D2C}"/>
              </a:ext>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2047D10F-1509-E044-9AEB-E169ACB27834}"/>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037BEBF0-B94A-A74D-8C8F-7CA6F41590C3}"/>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80BBA436-1CB7-B144-9089-6AE4863D9DCE}"/>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ea typeface="ＭＳ Ｐゴシック" charset="-128"/>
              </a:defRPr>
            </a:lvl1pPr>
          </a:lstStyle>
          <a:p>
            <a:pPr>
              <a:defRPr/>
            </a:pPr>
            <a:fld id="{87973AD7-D932-2641-9FAC-D90A34A34A63}" type="slidenum">
              <a:rPr lang="en-US" altLang="en-US"/>
              <a:pPr>
                <a:defRPr/>
              </a:pPr>
              <a:t>‹#›</a:t>
            </a:fld>
            <a:endParaRPr lang="en-US" altLang="en-US"/>
          </a:p>
        </p:txBody>
      </p:sp>
    </p:spTree>
    <p:extLst>
      <p:ext uri="{BB962C8B-B14F-4D97-AF65-F5344CB8AC3E}">
        <p14:creationId xmlns:p14="http://schemas.microsoft.com/office/powerpoint/2010/main" val="25767190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5" name="Rectangle 7">
            <a:extLst>
              <a:ext uri="{FF2B5EF4-FFF2-40B4-BE49-F238E27FC236}">
                <a16:creationId xmlns:a16="http://schemas.microsoft.com/office/drawing/2014/main" id="{4970873D-26C9-4F4E-BB94-4E1EC127E8F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4E82DFE-E98A-254F-BFEC-3824591F8463}" type="slidenum">
              <a:rPr lang="en-US" altLang="en-US" smtClean="0">
                <a:solidFill>
                  <a:srgbClr val="000000"/>
                </a:solidFill>
                <a:latin typeface="Arial" panose="020B0604020202020204" pitchFamily="34" charset="0"/>
              </a:rPr>
              <a:pPr>
                <a:spcBef>
                  <a:spcPct val="0"/>
                </a:spcBef>
              </a:pPr>
              <a:t>1</a:t>
            </a:fld>
            <a:endParaRPr lang="en-US" altLang="en-US">
              <a:solidFill>
                <a:srgbClr val="000000"/>
              </a:solidFill>
              <a:latin typeface="Arial" panose="020B0604020202020204" pitchFamily="34" charset="0"/>
            </a:endParaRPr>
          </a:p>
        </p:txBody>
      </p:sp>
      <p:sp>
        <p:nvSpPr>
          <p:cNvPr id="646146" name="Rectangle 2">
            <a:extLst>
              <a:ext uri="{FF2B5EF4-FFF2-40B4-BE49-F238E27FC236}">
                <a16:creationId xmlns:a16="http://schemas.microsoft.com/office/drawing/2014/main" id="{C2A0FF1F-825F-734E-90D6-E0ED72CA90C0}"/>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6147" name="Rectangle 3">
            <a:extLst>
              <a:ext uri="{FF2B5EF4-FFF2-40B4-BE49-F238E27FC236}">
                <a16:creationId xmlns:a16="http://schemas.microsoft.com/office/drawing/2014/main" id="{9CF49887-C12A-984F-8FC8-8B47E5DE79B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547219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5" name="Rectangle 7">
            <a:extLst>
              <a:ext uri="{FF2B5EF4-FFF2-40B4-BE49-F238E27FC236}">
                <a16:creationId xmlns:a16="http://schemas.microsoft.com/office/drawing/2014/main" id="{4970873D-26C9-4F4E-BB94-4E1EC127E8F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4E82DFE-E98A-254F-BFEC-3824591F8463}" type="slidenum">
              <a:rPr lang="en-US" altLang="en-US" smtClean="0">
                <a:solidFill>
                  <a:srgbClr val="000000"/>
                </a:solidFill>
                <a:latin typeface="Arial" panose="020B0604020202020204" pitchFamily="34" charset="0"/>
              </a:rPr>
              <a:pPr>
                <a:spcBef>
                  <a:spcPct val="0"/>
                </a:spcBef>
              </a:pPr>
              <a:t>2</a:t>
            </a:fld>
            <a:endParaRPr lang="en-US" altLang="en-US">
              <a:solidFill>
                <a:srgbClr val="000000"/>
              </a:solidFill>
              <a:latin typeface="Arial" panose="020B0604020202020204" pitchFamily="34" charset="0"/>
            </a:endParaRPr>
          </a:p>
        </p:txBody>
      </p:sp>
      <p:sp>
        <p:nvSpPr>
          <p:cNvPr id="646146" name="Rectangle 2">
            <a:extLst>
              <a:ext uri="{FF2B5EF4-FFF2-40B4-BE49-F238E27FC236}">
                <a16:creationId xmlns:a16="http://schemas.microsoft.com/office/drawing/2014/main" id="{C2A0FF1F-825F-734E-90D6-E0ED72CA90C0}"/>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6147" name="Rectangle 3">
            <a:extLst>
              <a:ext uri="{FF2B5EF4-FFF2-40B4-BE49-F238E27FC236}">
                <a16:creationId xmlns:a16="http://schemas.microsoft.com/office/drawing/2014/main" id="{9CF49887-C12A-984F-8FC8-8B47E5DE79B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851623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5" name="Rectangle 7">
            <a:extLst>
              <a:ext uri="{FF2B5EF4-FFF2-40B4-BE49-F238E27FC236}">
                <a16:creationId xmlns:a16="http://schemas.microsoft.com/office/drawing/2014/main" id="{4970873D-26C9-4F4E-BB94-4E1EC127E8F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4E82DFE-E98A-254F-BFEC-3824591F8463}" type="slidenum">
              <a:rPr lang="en-US" altLang="en-US" smtClean="0">
                <a:solidFill>
                  <a:srgbClr val="000000"/>
                </a:solidFill>
                <a:latin typeface="Arial" panose="020B0604020202020204" pitchFamily="34" charset="0"/>
              </a:rPr>
              <a:pPr>
                <a:spcBef>
                  <a:spcPct val="0"/>
                </a:spcBef>
              </a:pPr>
              <a:t>36</a:t>
            </a:fld>
            <a:endParaRPr lang="en-US" altLang="en-US">
              <a:solidFill>
                <a:srgbClr val="000000"/>
              </a:solidFill>
              <a:latin typeface="Arial" panose="020B0604020202020204" pitchFamily="34" charset="0"/>
            </a:endParaRPr>
          </a:p>
        </p:txBody>
      </p:sp>
      <p:sp>
        <p:nvSpPr>
          <p:cNvPr id="646146" name="Rectangle 2">
            <a:extLst>
              <a:ext uri="{FF2B5EF4-FFF2-40B4-BE49-F238E27FC236}">
                <a16:creationId xmlns:a16="http://schemas.microsoft.com/office/drawing/2014/main" id="{C2A0FF1F-825F-734E-90D6-E0ED72CA90C0}"/>
              </a:ext>
            </a:extLst>
          </p:cNvPr>
          <p:cNvSpPr>
            <a:spLocks noGrp="1" noRot="1" noChangeAspect="1" noChangeArrowheads="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6147" name="Rectangle 3">
            <a:extLst>
              <a:ext uri="{FF2B5EF4-FFF2-40B4-BE49-F238E27FC236}">
                <a16:creationId xmlns:a16="http://schemas.microsoft.com/office/drawing/2014/main" id="{9CF49887-C12A-984F-8FC8-8B47E5DE79B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pPr>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215827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F49D761E-079B-3A43-A0C1-56738B9002F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1301" y="6411913"/>
            <a:ext cx="1367367"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528C7A81-0A0B-D244-889C-5A3877A984FE}"/>
              </a:ext>
            </a:extLst>
          </p:cNvPr>
          <p:cNvSpPr>
            <a:spLocks noGrp="1" noChangeArrowheads="1"/>
          </p:cNvSpPr>
          <p:nvPr>
            <p:ph type="ftr" sz="quarter" idx="10"/>
          </p:nvPr>
        </p:nvSpPr>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CE461A3A-19C1-6742-B33C-E82599843E3D}"/>
              </a:ext>
            </a:extLst>
          </p:cNvPr>
          <p:cNvSpPr>
            <a:spLocks noGrp="1" noChangeArrowheads="1"/>
          </p:cNvSpPr>
          <p:nvPr>
            <p:ph type="sldNum" sz="quarter" idx="11"/>
          </p:nvPr>
        </p:nvSpPr>
        <p:spPr/>
        <p:txBody>
          <a:bodyPr/>
          <a:lstStyle>
            <a:lvl1pPr>
              <a:defRPr/>
            </a:lvl1pPr>
          </a:lstStyle>
          <a:p>
            <a:pPr>
              <a:defRPr/>
            </a:pPr>
            <a:fld id="{6C2802AA-8BB7-3742-A18E-53EE2E571A27}" type="slidenum">
              <a:rPr lang="en-US" altLang="en-US"/>
              <a:pPr>
                <a:defRPr/>
              </a:pPr>
              <a:t>‹#›</a:t>
            </a:fld>
            <a:endParaRPr lang="en-US" altLang="en-US"/>
          </a:p>
        </p:txBody>
      </p:sp>
    </p:spTree>
    <p:extLst>
      <p:ext uri="{BB962C8B-B14F-4D97-AF65-F5344CB8AC3E}">
        <p14:creationId xmlns:p14="http://schemas.microsoft.com/office/powerpoint/2010/main" val="2664290394"/>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A38F5F6B-4812-ED46-9852-1A1D2FDF555E}"/>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AC66C216-AE14-164E-889E-205F940AC27C}"/>
              </a:ext>
            </a:extLst>
          </p:cNvPr>
          <p:cNvSpPr>
            <a:spLocks noGrp="1" noChangeArrowheads="1"/>
          </p:cNvSpPr>
          <p:nvPr>
            <p:ph type="sldNum" sz="quarter" idx="11"/>
          </p:nvPr>
        </p:nvSpPr>
        <p:spPr>
          <a:ln/>
        </p:spPr>
        <p:txBody>
          <a:bodyPr/>
          <a:lstStyle>
            <a:lvl1pPr>
              <a:defRPr/>
            </a:lvl1pPr>
          </a:lstStyle>
          <a:p>
            <a:pPr>
              <a:defRPr/>
            </a:pPr>
            <a:fld id="{49FDF842-8045-BE40-A628-838F16121CBF}" type="slidenum">
              <a:rPr lang="en-US" altLang="en-US"/>
              <a:pPr>
                <a:defRPr/>
              </a:pPr>
              <a:t>‹#›</a:t>
            </a:fld>
            <a:endParaRPr lang="en-US" altLang="en-US"/>
          </a:p>
        </p:txBody>
      </p:sp>
    </p:spTree>
    <p:extLst>
      <p:ext uri="{BB962C8B-B14F-4D97-AF65-F5344CB8AC3E}">
        <p14:creationId xmlns:p14="http://schemas.microsoft.com/office/powerpoint/2010/main" val="3521204730"/>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49246064"/>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315121040"/>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7324162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1301" y="6411913"/>
            <a:ext cx="1367367" cy="296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p:cNvSpPr>
            <a:spLocks noGrp="1" noChangeArrowheads="1"/>
          </p:cNvSpPr>
          <p:nvPr>
            <p:ph type="ftr" sz="quarter" idx="10"/>
          </p:nvPr>
        </p:nvSpPr>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p:txBody>
          <a:bodyPr/>
          <a:lstStyle>
            <a:lvl1pPr>
              <a:defRPr/>
            </a:lvl1pPr>
          </a:lstStyle>
          <a:p>
            <a:pPr>
              <a:defRPr/>
            </a:pPr>
            <a:fld id="{ACFCE054-F1E5-374D-A24E-887477C0532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42285756"/>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7292004D-7284-C244-B275-AB956C66515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94610530"/>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B79817D1-13B0-D341-B1C4-34616D3933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7064766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62067096-FD7F-A949-B565-8298951E6B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18318931"/>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pPr>
              <a:defRPr/>
            </a:pPr>
            <a:fld id="{701077C3-3C60-8640-A1DD-3718D4D0D7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86029831"/>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pPr>
              <a:defRPr/>
            </a:pPr>
            <a:fld id="{D4D41FDD-73B6-EC4A-BB35-BA0C8CCC36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8093231"/>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pPr>
              <a:defRPr/>
            </a:pPr>
            <a:fld id="{D88D2B92-4EF8-0940-9F90-1D39CCADBD7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3796441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5178386-4527-D04C-A145-D5B3D2603FFF}"/>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7F9D8ABF-6230-094A-9EDE-56A9D686A9E5}"/>
              </a:ext>
            </a:extLst>
          </p:cNvPr>
          <p:cNvSpPr>
            <a:spLocks noGrp="1" noChangeArrowheads="1"/>
          </p:cNvSpPr>
          <p:nvPr>
            <p:ph type="sldNum" sz="quarter" idx="11"/>
          </p:nvPr>
        </p:nvSpPr>
        <p:spPr>
          <a:ln/>
        </p:spPr>
        <p:txBody>
          <a:bodyPr/>
          <a:lstStyle>
            <a:lvl1pPr>
              <a:defRPr/>
            </a:lvl1pPr>
          </a:lstStyle>
          <a:p>
            <a:pPr>
              <a:defRPr/>
            </a:pPr>
            <a:fld id="{FA8E305C-B8FF-454A-9CA8-EE0240EF5440}" type="slidenum">
              <a:rPr lang="en-US" altLang="en-US"/>
              <a:pPr>
                <a:defRPr/>
              </a:pPr>
              <a:t>‹#›</a:t>
            </a:fld>
            <a:endParaRPr lang="en-US" altLang="en-US"/>
          </a:p>
        </p:txBody>
      </p:sp>
    </p:spTree>
    <p:extLst>
      <p:ext uri="{BB962C8B-B14F-4D97-AF65-F5344CB8AC3E}">
        <p14:creationId xmlns:p14="http://schemas.microsoft.com/office/powerpoint/2010/main" val="1565980287"/>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1224B1A2-EC3E-4448-972E-E198354A3E4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69162736"/>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B25B71B7-33A4-004A-B24D-5E8A20C1D7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93885878"/>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1F5EE445-AD48-2049-A03E-4C865681EA4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06410180"/>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EF8603A9-60B6-0741-B15F-17172804C1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24044154"/>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11480800" cy="1066800"/>
          </a:xfrm>
        </p:spPr>
        <p:txBody>
          <a:bodyPr/>
          <a:lstStyle/>
          <a:p>
            <a:r>
              <a:rPr lang="en-US"/>
              <a:t>Click to edit Master title style</a:t>
            </a:r>
          </a:p>
        </p:txBody>
      </p:sp>
      <p:sp>
        <p:nvSpPr>
          <p:cNvPr id="3" name="Table Placeholder 2"/>
          <p:cNvSpPr>
            <a:spLocks noGrp="1"/>
          </p:cNvSpPr>
          <p:nvPr>
            <p:ph type="tbl" idx="1"/>
          </p:nvPr>
        </p:nvSpPr>
        <p:spPr>
          <a:xfrm>
            <a:off x="304800" y="1371600"/>
            <a:ext cx="11480800" cy="4876800"/>
          </a:xfrm>
        </p:spPr>
        <p:txBody>
          <a:bodyPr/>
          <a:lstStyle/>
          <a:p>
            <a:pPr lvl="0"/>
            <a:endParaRPr lang="en-US" noProof="0"/>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7066D58A-9B40-E846-A790-9B6CD5A585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16791403"/>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609600" y="1123950"/>
            <a:ext cx="10972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prstClr val="black"/>
              </a:solidFill>
            </a:endParaRPr>
          </a:p>
        </p:txBody>
      </p:sp>
      <p:sp>
        <p:nvSpPr>
          <p:cNvPr id="5" name="Line 8"/>
          <p:cNvSpPr>
            <a:spLocks noChangeShapeType="1"/>
          </p:cNvSpPr>
          <p:nvPr/>
        </p:nvSpPr>
        <p:spPr bwMode="auto">
          <a:xfrm>
            <a:off x="609600" y="3371850"/>
            <a:ext cx="109728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
        <p:nvSpPr>
          <p:cNvPr id="6" name="Line 10"/>
          <p:cNvSpPr>
            <a:spLocks noChangeShapeType="1"/>
          </p:cNvSpPr>
          <p:nvPr userDrawn="1"/>
        </p:nvSpPr>
        <p:spPr bwMode="auto">
          <a:xfrm>
            <a:off x="11582400" y="2457450"/>
            <a:ext cx="0" cy="914400"/>
          </a:xfrm>
          <a:prstGeom prst="line">
            <a:avLst/>
          </a:prstGeom>
          <a:noFill/>
          <a:ln w="25400">
            <a:solidFill>
              <a:schemeClr val="accent1"/>
            </a:solidFill>
            <a:round/>
            <a:headEnd/>
            <a:tailEnd/>
          </a:ln>
          <a:effectLst/>
        </p:spPr>
        <p:txBody>
          <a:bodyPr/>
          <a:lstStyle/>
          <a:p>
            <a:pPr>
              <a:defRPr/>
            </a:pPr>
            <a:endParaRPr lang="en-US">
              <a:solidFill>
                <a:prstClr val="black"/>
              </a:solidFill>
            </a:endParaRPr>
          </a:p>
        </p:txBody>
      </p:sp>
      <p:sp>
        <p:nvSpPr>
          <p:cNvPr id="101378" name="Rectangle 2"/>
          <p:cNvSpPr>
            <a:spLocks noGrp="1" noChangeArrowheads="1"/>
          </p:cNvSpPr>
          <p:nvPr>
            <p:ph type="ctrTitle"/>
          </p:nvPr>
        </p:nvSpPr>
        <p:spPr>
          <a:xfrm>
            <a:off x="914400" y="1524000"/>
            <a:ext cx="105664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914400" y="3581400"/>
            <a:ext cx="104648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609600" y="6243638"/>
            <a:ext cx="2844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prstClr val="black"/>
              </a:solidFill>
            </a:endParaRPr>
          </a:p>
        </p:txBody>
      </p:sp>
      <p:sp>
        <p:nvSpPr>
          <p:cNvPr id="8" name="Rectangle 5"/>
          <p:cNvSpPr>
            <a:spLocks noGrp="1" noChangeArrowheads="1"/>
          </p:cNvSpPr>
          <p:nvPr>
            <p:ph type="ftr" sz="quarter" idx="11"/>
          </p:nvPr>
        </p:nvSpPr>
        <p:spPr>
          <a:xfrm>
            <a:off x="4165600" y="6243638"/>
            <a:ext cx="3860800" cy="457200"/>
          </a:xfrm>
        </p:spPr>
        <p:txBody>
          <a:bodyPr/>
          <a:lstStyle>
            <a:lvl1pPr>
              <a:defRPr/>
            </a:lvl1pPr>
          </a:lstStyle>
          <a:p>
            <a:endParaRPr lang="en-US" altLang="en-US">
              <a:solidFill>
                <a:prstClr val="black"/>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912689856"/>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4027662061"/>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540285920"/>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596323461"/>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896977068"/>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11480800" cy="1066800"/>
          </a:xfrm>
        </p:spPr>
        <p:txBody>
          <a:bodyPr/>
          <a:lstStyle/>
          <a:p>
            <a:r>
              <a:rPr lang="en-US"/>
              <a:t>Click to edit Master title style</a:t>
            </a:r>
          </a:p>
        </p:txBody>
      </p:sp>
      <p:sp>
        <p:nvSpPr>
          <p:cNvPr id="3" name="Table Placeholder 2"/>
          <p:cNvSpPr>
            <a:spLocks noGrp="1"/>
          </p:cNvSpPr>
          <p:nvPr>
            <p:ph type="tbl" idx="1"/>
          </p:nvPr>
        </p:nvSpPr>
        <p:spPr>
          <a:xfrm>
            <a:off x="304800" y="1371600"/>
            <a:ext cx="11480800" cy="4876800"/>
          </a:xfrm>
        </p:spPr>
        <p:txBody>
          <a:bodyPr/>
          <a:lstStyle/>
          <a:p>
            <a:pPr lvl="0"/>
            <a:endParaRPr lang="en-US" noProof="0"/>
          </a:p>
        </p:txBody>
      </p:sp>
      <p:sp>
        <p:nvSpPr>
          <p:cNvPr id="4" name="Rectangle 1029">
            <a:extLst>
              <a:ext uri="{FF2B5EF4-FFF2-40B4-BE49-F238E27FC236}">
                <a16:creationId xmlns:a16="http://schemas.microsoft.com/office/drawing/2014/main" id="{BF6D0A8C-43A2-0846-A293-684F4F413475}"/>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B7CB41D5-9472-8642-97A1-14D9CEAC7E9F}"/>
              </a:ext>
            </a:extLst>
          </p:cNvPr>
          <p:cNvSpPr>
            <a:spLocks noGrp="1" noChangeArrowheads="1"/>
          </p:cNvSpPr>
          <p:nvPr>
            <p:ph type="sldNum" sz="quarter" idx="11"/>
          </p:nvPr>
        </p:nvSpPr>
        <p:spPr>
          <a:ln/>
        </p:spPr>
        <p:txBody>
          <a:bodyPr/>
          <a:lstStyle>
            <a:lvl1pPr>
              <a:defRPr/>
            </a:lvl1pPr>
          </a:lstStyle>
          <a:p>
            <a:pPr>
              <a:defRPr/>
            </a:pPr>
            <a:fld id="{E407CB61-AAE3-8045-AE06-1A684E2F2FCF}" type="slidenum">
              <a:rPr lang="en-US" altLang="en-US"/>
              <a:pPr>
                <a:defRPr/>
              </a:pPr>
              <a:t>‹#›</a:t>
            </a:fld>
            <a:endParaRPr lang="en-US" altLang="en-US"/>
          </a:p>
        </p:txBody>
      </p:sp>
    </p:spTree>
    <p:extLst>
      <p:ext uri="{BB962C8B-B14F-4D97-AF65-F5344CB8AC3E}">
        <p14:creationId xmlns:p14="http://schemas.microsoft.com/office/powerpoint/2010/main" val="4245653447"/>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4089599072"/>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4202169297"/>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155465364"/>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355184504"/>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53032323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646022738"/>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9D4990C3-AFD6-714F-9B03-BC4195478FF4}"/>
              </a:ext>
            </a:extLst>
          </p:cNvPr>
          <p:cNvSpPr>
            <a:spLocks noChangeArrowheads="1"/>
          </p:cNvSpPr>
          <p:nvPr/>
        </p:nvSpPr>
        <p:spPr bwMode="auto">
          <a:xfrm>
            <a:off x="609600" y="1123950"/>
            <a:ext cx="10972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5E7FB765-34D1-DF41-8747-11911A693F16}"/>
              </a:ext>
            </a:extLst>
          </p:cNvPr>
          <p:cNvSpPr>
            <a:spLocks noChangeShapeType="1"/>
          </p:cNvSpPr>
          <p:nvPr/>
        </p:nvSpPr>
        <p:spPr bwMode="auto">
          <a:xfrm>
            <a:off x="609600" y="3371850"/>
            <a:ext cx="10972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B4B110D5-34A8-9B4C-BDB5-1EB7B2FE1E4C}"/>
              </a:ext>
            </a:extLst>
          </p:cNvPr>
          <p:cNvSpPr>
            <a:spLocks noChangeShapeType="1"/>
          </p:cNvSpPr>
          <p:nvPr userDrawn="1"/>
        </p:nvSpPr>
        <p:spPr bwMode="auto">
          <a:xfrm>
            <a:off x="115824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914400" y="1524000"/>
            <a:ext cx="105664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914400" y="3581400"/>
            <a:ext cx="104648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3BBE6A7F-C792-7D49-BE9F-D64860B6D1BB}"/>
              </a:ext>
            </a:extLst>
          </p:cNvPr>
          <p:cNvSpPr>
            <a:spLocks noGrp="1" noChangeArrowheads="1"/>
          </p:cNvSpPr>
          <p:nvPr>
            <p:ph type="dt" sz="half" idx="10"/>
          </p:nvPr>
        </p:nvSpPr>
        <p:spPr bwMode="auto">
          <a:xfrm>
            <a:off x="609600" y="6243638"/>
            <a:ext cx="2844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defRPr>
            </a:lvl1pPr>
          </a:lstStyle>
          <a:p>
            <a:pPr>
              <a:defRPr/>
            </a:pPr>
            <a:endParaRPr lang="en-US" altLang="en-US"/>
          </a:p>
        </p:txBody>
      </p:sp>
      <p:sp>
        <p:nvSpPr>
          <p:cNvPr id="8" name="Rectangle 5">
            <a:extLst>
              <a:ext uri="{FF2B5EF4-FFF2-40B4-BE49-F238E27FC236}">
                <a16:creationId xmlns:a16="http://schemas.microsoft.com/office/drawing/2014/main" id="{6E2D44EE-9CAA-254F-8FE6-8F96AE6ECC7E}"/>
              </a:ext>
            </a:extLst>
          </p:cNvPr>
          <p:cNvSpPr>
            <a:spLocks noGrp="1" noChangeArrowheads="1"/>
          </p:cNvSpPr>
          <p:nvPr>
            <p:ph type="ftr" sz="quarter" idx="11"/>
          </p:nvPr>
        </p:nvSpPr>
        <p:spPr>
          <a:xfrm>
            <a:off x="4165600" y="6243638"/>
            <a:ext cx="38608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B6FACBA1-D57B-B34E-ACFE-02435ADE91AC}"/>
              </a:ext>
            </a:extLst>
          </p:cNvPr>
          <p:cNvSpPr>
            <a:spLocks noGrp="1" noChangeArrowheads="1"/>
          </p:cNvSpPr>
          <p:nvPr>
            <p:ph type="sldNum" sz="quarter" idx="12"/>
          </p:nvPr>
        </p:nvSpPr>
        <p:spPr/>
        <p:txBody>
          <a:bodyPr/>
          <a:lstStyle>
            <a:lvl1pPr>
              <a:defRPr sz="1200"/>
            </a:lvl1pPr>
          </a:lstStyle>
          <a:p>
            <a:pPr>
              <a:defRPr/>
            </a:pPr>
            <a:fld id="{FC0F87B4-4192-F646-81F8-2C0C7A260D4A}" type="slidenum">
              <a:rPr lang="en-US" altLang="en-US"/>
              <a:pPr>
                <a:defRPr/>
              </a:pPr>
              <a:t>‹#›</a:t>
            </a:fld>
            <a:endParaRPr lang="en-US" altLang="en-US"/>
          </a:p>
        </p:txBody>
      </p:sp>
    </p:spTree>
    <p:extLst>
      <p:ext uri="{BB962C8B-B14F-4D97-AF65-F5344CB8AC3E}">
        <p14:creationId xmlns:p14="http://schemas.microsoft.com/office/powerpoint/2010/main" val="177920136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E2D45177-2B41-9444-90E4-C2791D94B0D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E10195A5-F3C2-4344-8977-0F2E9531C2BE}"/>
              </a:ext>
            </a:extLst>
          </p:cNvPr>
          <p:cNvSpPr>
            <a:spLocks noGrp="1" noChangeArrowheads="1"/>
          </p:cNvSpPr>
          <p:nvPr>
            <p:ph type="sldNum" sz="quarter" idx="11"/>
          </p:nvPr>
        </p:nvSpPr>
        <p:spPr/>
        <p:txBody>
          <a:bodyPr/>
          <a:lstStyle>
            <a:lvl1pPr>
              <a:defRPr/>
            </a:lvl1pPr>
          </a:lstStyle>
          <a:p>
            <a:pPr>
              <a:defRPr/>
            </a:pPr>
            <a:fld id="{1DC6311B-B26C-1843-8F22-1D34BAB78CFD}" type="slidenum">
              <a:rPr lang="en-US" altLang="en-US"/>
              <a:pPr>
                <a:defRPr/>
              </a:pPr>
              <a:t>‹#›</a:t>
            </a:fld>
            <a:endParaRPr lang="en-US" altLang="en-US"/>
          </a:p>
        </p:txBody>
      </p:sp>
    </p:spTree>
    <p:extLst>
      <p:ext uri="{BB962C8B-B14F-4D97-AF65-F5344CB8AC3E}">
        <p14:creationId xmlns:p14="http://schemas.microsoft.com/office/powerpoint/2010/main" val="221173308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B34E7E05-FA4E-BD44-9157-DED716661F55}"/>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401F7CF-5DCE-214C-9FA5-2C32D5D021D4}"/>
              </a:ext>
            </a:extLst>
          </p:cNvPr>
          <p:cNvSpPr>
            <a:spLocks noGrp="1" noChangeArrowheads="1"/>
          </p:cNvSpPr>
          <p:nvPr>
            <p:ph type="sldNum" sz="quarter" idx="11"/>
          </p:nvPr>
        </p:nvSpPr>
        <p:spPr/>
        <p:txBody>
          <a:bodyPr/>
          <a:lstStyle>
            <a:lvl1pPr>
              <a:defRPr/>
            </a:lvl1pPr>
          </a:lstStyle>
          <a:p>
            <a:pPr>
              <a:defRPr/>
            </a:pPr>
            <a:fld id="{129BB808-EEB4-FC44-8F4F-57765C46179B}" type="slidenum">
              <a:rPr lang="en-US" altLang="en-US"/>
              <a:pPr>
                <a:defRPr/>
              </a:pPr>
              <a:t>‹#›</a:t>
            </a:fld>
            <a:endParaRPr lang="en-US" altLang="en-US"/>
          </a:p>
        </p:txBody>
      </p:sp>
    </p:spTree>
    <p:extLst>
      <p:ext uri="{BB962C8B-B14F-4D97-AF65-F5344CB8AC3E}">
        <p14:creationId xmlns:p14="http://schemas.microsoft.com/office/powerpoint/2010/main" val="807067140"/>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8AB8189-9772-5A48-BB64-467914A6E3F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01BB8798-0F73-F747-A8B5-AF2F7E5E597B}"/>
              </a:ext>
            </a:extLst>
          </p:cNvPr>
          <p:cNvSpPr>
            <a:spLocks noGrp="1" noChangeArrowheads="1"/>
          </p:cNvSpPr>
          <p:nvPr>
            <p:ph type="sldNum" sz="quarter" idx="11"/>
          </p:nvPr>
        </p:nvSpPr>
        <p:spPr/>
        <p:txBody>
          <a:bodyPr/>
          <a:lstStyle>
            <a:lvl1pPr>
              <a:defRPr/>
            </a:lvl1pPr>
          </a:lstStyle>
          <a:p>
            <a:pPr>
              <a:defRPr/>
            </a:pPr>
            <a:fld id="{D2AF28AE-7D1E-BE4E-86DC-06E8116516B3}" type="slidenum">
              <a:rPr lang="en-US" altLang="en-US"/>
              <a:pPr>
                <a:defRPr/>
              </a:pPr>
              <a:t>‹#›</a:t>
            </a:fld>
            <a:endParaRPr lang="en-US" altLang="en-US"/>
          </a:p>
        </p:txBody>
      </p:sp>
    </p:spTree>
    <p:extLst>
      <p:ext uri="{BB962C8B-B14F-4D97-AF65-F5344CB8AC3E}">
        <p14:creationId xmlns:p14="http://schemas.microsoft.com/office/powerpoint/2010/main" val="3395753797"/>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A276BE32-1F40-2F4E-B395-BF76BF71EDB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A64503EE-C424-EF40-B233-E3ABF2AFC1C9}"/>
              </a:ext>
            </a:extLst>
          </p:cNvPr>
          <p:cNvSpPr>
            <a:spLocks noGrp="1" noChangeArrowheads="1"/>
          </p:cNvSpPr>
          <p:nvPr>
            <p:ph type="sldNum" sz="quarter" idx="11"/>
          </p:nvPr>
        </p:nvSpPr>
        <p:spPr/>
        <p:txBody>
          <a:bodyPr/>
          <a:lstStyle>
            <a:lvl1pPr>
              <a:defRPr/>
            </a:lvl1pPr>
          </a:lstStyle>
          <a:p>
            <a:pPr>
              <a:defRPr/>
            </a:pPr>
            <a:fld id="{C1A35D18-7AB3-D940-8828-F8281319B3A9}" type="slidenum">
              <a:rPr lang="en-US" altLang="en-US"/>
              <a:pPr>
                <a:defRPr/>
              </a:pPr>
              <a:t>‹#›</a:t>
            </a:fld>
            <a:endParaRPr lang="en-US" altLang="en-US"/>
          </a:p>
        </p:txBody>
      </p:sp>
    </p:spTree>
    <p:extLst>
      <p:ext uri="{BB962C8B-B14F-4D97-AF65-F5344CB8AC3E}">
        <p14:creationId xmlns:p14="http://schemas.microsoft.com/office/powerpoint/2010/main" val="3550781238"/>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C59078F4-87DD-E64E-ABEA-71B20813ACC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7288BEBE-33A5-7D45-B41C-69AB0A7B66BA}"/>
              </a:ext>
            </a:extLst>
          </p:cNvPr>
          <p:cNvSpPr>
            <a:spLocks noGrp="1" noChangeArrowheads="1"/>
          </p:cNvSpPr>
          <p:nvPr>
            <p:ph type="sldNum" sz="quarter" idx="11"/>
          </p:nvPr>
        </p:nvSpPr>
        <p:spPr/>
        <p:txBody>
          <a:bodyPr/>
          <a:lstStyle>
            <a:lvl1pPr>
              <a:defRPr/>
            </a:lvl1pPr>
          </a:lstStyle>
          <a:p>
            <a:pPr>
              <a:defRPr/>
            </a:pPr>
            <a:fld id="{EC1FF28B-D01D-C149-B550-EA6BEA78AD5E}" type="slidenum">
              <a:rPr lang="en-US" altLang="en-US"/>
              <a:pPr>
                <a:defRPr/>
              </a:pPr>
              <a:t>‹#›</a:t>
            </a:fld>
            <a:endParaRPr lang="en-US" altLang="en-US"/>
          </a:p>
        </p:txBody>
      </p:sp>
    </p:spTree>
    <p:extLst>
      <p:ext uri="{BB962C8B-B14F-4D97-AF65-F5344CB8AC3E}">
        <p14:creationId xmlns:p14="http://schemas.microsoft.com/office/powerpoint/2010/main" val="2747170593"/>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0A5223D-518D-EE43-8DC6-24C43958C58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F9742B4B-02A6-B24E-9663-9E2F1432A55B}"/>
              </a:ext>
            </a:extLst>
          </p:cNvPr>
          <p:cNvSpPr>
            <a:spLocks noGrp="1" noChangeArrowheads="1"/>
          </p:cNvSpPr>
          <p:nvPr>
            <p:ph type="sldNum" sz="quarter" idx="11"/>
          </p:nvPr>
        </p:nvSpPr>
        <p:spPr/>
        <p:txBody>
          <a:bodyPr/>
          <a:lstStyle>
            <a:lvl1pPr>
              <a:defRPr/>
            </a:lvl1pPr>
          </a:lstStyle>
          <a:p>
            <a:pPr>
              <a:defRPr/>
            </a:pPr>
            <a:fld id="{3CD161BF-1539-0F4D-A952-AF1C6953847E}" type="slidenum">
              <a:rPr lang="en-US" altLang="en-US"/>
              <a:pPr>
                <a:defRPr/>
              </a:pPr>
              <a:t>‹#›</a:t>
            </a:fld>
            <a:endParaRPr lang="en-US" altLang="en-US"/>
          </a:p>
        </p:txBody>
      </p:sp>
    </p:spTree>
    <p:extLst>
      <p:ext uri="{BB962C8B-B14F-4D97-AF65-F5344CB8AC3E}">
        <p14:creationId xmlns:p14="http://schemas.microsoft.com/office/powerpoint/2010/main" val="55395761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E620C32-CEC5-7E4C-AD46-21272E5C1BCE}"/>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20B0AD9D-0CD8-6542-9483-38DC6A45F94B}"/>
              </a:ext>
            </a:extLst>
          </p:cNvPr>
          <p:cNvSpPr>
            <a:spLocks noGrp="1" noChangeArrowheads="1"/>
          </p:cNvSpPr>
          <p:nvPr>
            <p:ph type="sldNum" sz="quarter" idx="11"/>
          </p:nvPr>
        </p:nvSpPr>
        <p:spPr>
          <a:ln/>
        </p:spPr>
        <p:txBody>
          <a:bodyPr/>
          <a:lstStyle>
            <a:lvl1pPr>
              <a:defRPr/>
            </a:lvl1pPr>
          </a:lstStyle>
          <a:p>
            <a:pPr>
              <a:defRPr/>
            </a:pPr>
            <a:fld id="{05C1CF28-5D0E-E44A-89D4-BF041E9AC6B5}" type="slidenum">
              <a:rPr lang="en-US" altLang="en-US"/>
              <a:pPr>
                <a:defRPr/>
              </a:pPr>
              <a:t>‹#›</a:t>
            </a:fld>
            <a:endParaRPr lang="en-US" altLang="en-US"/>
          </a:p>
        </p:txBody>
      </p:sp>
    </p:spTree>
    <p:extLst>
      <p:ext uri="{BB962C8B-B14F-4D97-AF65-F5344CB8AC3E}">
        <p14:creationId xmlns:p14="http://schemas.microsoft.com/office/powerpoint/2010/main" val="250251883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680F4A4-9DBD-6148-8085-1E7FA6B07E7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59D569E9-7671-8845-9950-BD96A9275801}"/>
              </a:ext>
            </a:extLst>
          </p:cNvPr>
          <p:cNvSpPr>
            <a:spLocks noGrp="1" noChangeArrowheads="1"/>
          </p:cNvSpPr>
          <p:nvPr>
            <p:ph type="sldNum" sz="quarter" idx="11"/>
          </p:nvPr>
        </p:nvSpPr>
        <p:spPr/>
        <p:txBody>
          <a:bodyPr/>
          <a:lstStyle>
            <a:lvl1pPr>
              <a:defRPr/>
            </a:lvl1pPr>
          </a:lstStyle>
          <a:p>
            <a:pPr>
              <a:defRPr/>
            </a:pPr>
            <a:fld id="{F1AA8015-CC4B-4A4B-AE94-736E9EFB2E4B}" type="slidenum">
              <a:rPr lang="en-US" altLang="en-US"/>
              <a:pPr>
                <a:defRPr/>
              </a:pPr>
              <a:t>‹#›</a:t>
            </a:fld>
            <a:endParaRPr lang="en-US" altLang="en-US"/>
          </a:p>
        </p:txBody>
      </p:sp>
    </p:spTree>
    <p:extLst>
      <p:ext uri="{BB962C8B-B14F-4D97-AF65-F5344CB8AC3E}">
        <p14:creationId xmlns:p14="http://schemas.microsoft.com/office/powerpoint/2010/main" val="429348666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EE194FBD-CBF2-CC4C-9E7F-7238D611A1E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A6646953-367C-254B-A75B-5F851C4818B0}"/>
              </a:ext>
            </a:extLst>
          </p:cNvPr>
          <p:cNvSpPr>
            <a:spLocks noGrp="1" noChangeArrowheads="1"/>
          </p:cNvSpPr>
          <p:nvPr>
            <p:ph type="sldNum" sz="quarter" idx="11"/>
          </p:nvPr>
        </p:nvSpPr>
        <p:spPr/>
        <p:txBody>
          <a:bodyPr/>
          <a:lstStyle>
            <a:lvl1pPr>
              <a:defRPr/>
            </a:lvl1pPr>
          </a:lstStyle>
          <a:p>
            <a:pPr>
              <a:defRPr/>
            </a:pPr>
            <a:fld id="{589EE5B3-F084-714B-A7C0-B4B44CC190C2}" type="slidenum">
              <a:rPr lang="en-US" altLang="en-US"/>
              <a:pPr>
                <a:defRPr/>
              </a:pPr>
              <a:t>‹#›</a:t>
            </a:fld>
            <a:endParaRPr lang="en-US" altLang="en-US"/>
          </a:p>
        </p:txBody>
      </p:sp>
    </p:spTree>
    <p:extLst>
      <p:ext uri="{BB962C8B-B14F-4D97-AF65-F5344CB8AC3E}">
        <p14:creationId xmlns:p14="http://schemas.microsoft.com/office/powerpoint/2010/main" val="281268582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91857EE-B184-034E-AF43-4E3BDF93296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E078EB12-998C-BB49-9975-DD36DE6E7B4B}"/>
              </a:ext>
            </a:extLst>
          </p:cNvPr>
          <p:cNvSpPr>
            <a:spLocks noGrp="1" noChangeArrowheads="1"/>
          </p:cNvSpPr>
          <p:nvPr>
            <p:ph type="sldNum" sz="quarter" idx="11"/>
          </p:nvPr>
        </p:nvSpPr>
        <p:spPr/>
        <p:txBody>
          <a:bodyPr/>
          <a:lstStyle>
            <a:lvl1pPr>
              <a:defRPr/>
            </a:lvl1pPr>
          </a:lstStyle>
          <a:p>
            <a:pPr>
              <a:defRPr/>
            </a:pPr>
            <a:fld id="{560A6312-4DA5-5F41-A5C2-D8D38D5DB263}" type="slidenum">
              <a:rPr lang="en-US" altLang="en-US"/>
              <a:pPr>
                <a:defRPr/>
              </a:pPr>
              <a:t>‹#›</a:t>
            </a:fld>
            <a:endParaRPr lang="en-US" altLang="en-US"/>
          </a:p>
        </p:txBody>
      </p:sp>
    </p:spTree>
    <p:extLst>
      <p:ext uri="{BB962C8B-B14F-4D97-AF65-F5344CB8AC3E}">
        <p14:creationId xmlns:p14="http://schemas.microsoft.com/office/powerpoint/2010/main" val="1427423994"/>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9D5B1037-11B1-C240-8627-BEB0C353C3B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3B0B88AB-80FC-A648-BAEC-75AB5C417C96}"/>
              </a:ext>
            </a:extLst>
          </p:cNvPr>
          <p:cNvSpPr>
            <a:spLocks noGrp="1" noChangeArrowheads="1"/>
          </p:cNvSpPr>
          <p:nvPr>
            <p:ph type="sldNum" sz="quarter" idx="11"/>
          </p:nvPr>
        </p:nvSpPr>
        <p:spPr/>
        <p:txBody>
          <a:bodyPr/>
          <a:lstStyle>
            <a:lvl1pPr>
              <a:defRPr/>
            </a:lvl1pPr>
          </a:lstStyle>
          <a:p>
            <a:pPr>
              <a:defRPr/>
            </a:pPr>
            <a:fld id="{F947AF12-3046-494D-922E-3FF329FD6BDB}" type="slidenum">
              <a:rPr lang="en-US" altLang="en-US"/>
              <a:pPr>
                <a:defRPr/>
              </a:pPr>
              <a:t>‹#›</a:t>
            </a:fld>
            <a:endParaRPr lang="en-US" altLang="en-US"/>
          </a:p>
        </p:txBody>
      </p:sp>
    </p:spTree>
    <p:extLst>
      <p:ext uri="{BB962C8B-B14F-4D97-AF65-F5344CB8AC3E}">
        <p14:creationId xmlns:p14="http://schemas.microsoft.com/office/powerpoint/2010/main" val="428786361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9AB1779-B1F7-0E41-B706-7B363575992C}"/>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5" y="770467"/>
            <a:ext cx="10782300" cy="3352800"/>
          </a:xfrm>
        </p:spPr>
        <p:txBody>
          <a:bodyPr anchor="b">
            <a:noAutofit/>
          </a:bodyPr>
          <a:lstStyle>
            <a:lvl1pPr algn="l">
              <a:lnSpc>
                <a:spcPct val="80000"/>
              </a:lnSpc>
              <a:defRPr sz="80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3" y="4198409"/>
            <a:ext cx="9228201" cy="1645920"/>
          </a:xfr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5" name="Date Placeholder 5">
            <a:extLst>
              <a:ext uri="{FF2B5EF4-FFF2-40B4-BE49-F238E27FC236}">
                <a16:creationId xmlns:a16="http://schemas.microsoft.com/office/drawing/2014/main" id="{3BA025A2-4B27-0448-A0E8-F26FB24D203F}"/>
              </a:ext>
            </a:extLst>
          </p:cNvPr>
          <p:cNvSpPr>
            <a:spLocks noGrp="1"/>
          </p:cNvSpPr>
          <p:nvPr>
            <p:ph type="dt" sz="half" idx="10"/>
          </p:nvPr>
        </p:nvSpPr>
        <p:spPr/>
        <p:txBody>
          <a:bodyPr/>
          <a:lstStyle>
            <a:lvl1pPr>
              <a:defRPr/>
            </a:lvl1pPr>
          </a:lstStyle>
          <a:p>
            <a:pPr>
              <a:defRPr/>
            </a:pPr>
            <a:fld id="{C7F9892E-F2B4-2C49-AE9A-35018767CEF9}" type="datetime1">
              <a:rPr lang="en-US" altLang="en-US"/>
              <a:pPr>
                <a:defRPr/>
              </a:pPr>
              <a:t>10/11/2022</a:t>
            </a:fld>
            <a:endParaRPr lang="en-US" altLang="en-US"/>
          </a:p>
        </p:txBody>
      </p:sp>
      <p:sp>
        <p:nvSpPr>
          <p:cNvPr id="6" name="Footer Placeholder 9">
            <a:extLst>
              <a:ext uri="{FF2B5EF4-FFF2-40B4-BE49-F238E27FC236}">
                <a16:creationId xmlns:a16="http://schemas.microsoft.com/office/drawing/2014/main" id="{6CDB1ACD-4239-5441-8DCE-52B366DC4263}"/>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10">
            <a:extLst>
              <a:ext uri="{FF2B5EF4-FFF2-40B4-BE49-F238E27FC236}">
                <a16:creationId xmlns:a16="http://schemas.microsoft.com/office/drawing/2014/main" id="{47EC090D-C02D-D044-83D0-1FFC33723053}"/>
              </a:ext>
            </a:extLst>
          </p:cNvPr>
          <p:cNvSpPr>
            <a:spLocks noGrp="1"/>
          </p:cNvSpPr>
          <p:nvPr>
            <p:ph type="sldNum" sz="quarter" idx="12"/>
          </p:nvPr>
        </p:nvSpPr>
        <p:spPr/>
        <p:txBody>
          <a:bodyPr/>
          <a:lstStyle>
            <a:lvl1pPr>
              <a:defRPr/>
            </a:lvl1pPr>
          </a:lstStyle>
          <a:p>
            <a:pPr>
              <a:defRPr/>
            </a:pPr>
            <a:fld id="{3D550D9B-087F-7C49-AFE5-F9AD5097BC1F}" type="slidenum">
              <a:rPr lang="en-US" altLang="en-US"/>
              <a:pPr>
                <a:defRPr/>
              </a:pPr>
              <a:t>‹#›</a:t>
            </a:fld>
            <a:endParaRPr lang="en-US" altLang="en-US"/>
          </a:p>
        </p:txBody>
      </p:sp>
    </p:spTree>
    <p:extLst>
      <p:ext uri="{BB962C8B-B14F-4D97-AF65-F5344CB8AC3E}">
        <p14:creationId xmlns:p14="http://schemas.microsoft.com/office/powerpoint/2010/main" val="2074677718"/>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04850" y="712594"/>
            <a:ext cx="10782300" cy="2898708"/>
          </a:xfrm>
          <a:noFill/>
        </p:spPr>
        <p:txBody>
          <a:bodyPr anchor="b">
            <a:noAutofit/>
          </a:bodyPr>
          <a:lstStyle>
            <a:lvl1pPr algn="ctr">
              <a:lnSpc>
                <a:spcPct val="80000"/>
              </a:lnSpc>
              <a:defRPr sz="8000" spc="-120"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704851" y="3897565"/>
            <a:ext cx="10782299" cy="1645920"/>
          </a:xfrm>
        </p:spPr>
        <p:txBody>
          <a:bodyPr>
            <a:normAutofit/>
          </a:bodyPr>
          <a:lstStyle>
            <a:lvl1pPr marL="0" indent="0" algn="ctr">
              <a:buNone/>
              <a:defRPr sz="2800">
                <a:solidFill>
                  <a:schemeClr val="tx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4">
            <a:extLst>
              <a:ext uri="{FF2B5EF4-FFF2-40B4-BE49-F238E27FC236}">
                <a16:creationId xmlns:a16="http://schemas.microsoft.com/office/drawing/2014/main" id="{725BEEEA-2170-9F43-8EC9-F3136F23D4CF}"/>
              </a:ext>
            </a:extLst>
          </p:cNvPr>
          <p:cNvSpPr>
            <a:spLocks noGrp="1"/>
          </p:cNvSpPr>
          <p:nvPr>
            <p:ph type="dt" sz="half" idx="10"/>
          </p:nvPr>
        </p:nvSpPr>
        <p:spPr/>
        <p:txBody>
          <a:bodyPr/>
          <a:lstStyle>
            <a:lvl1pPr>
              <a:defRPr/>
            </a:lvl1pPr>
          </a:lstStyle>
          <a:p>
            <a:pPr>
              <a:defRPr/>
            </a:pPr>
            <a:fld id="{20CF93FF-3D34-7244-B36E-5204F826A5CD}" type="datetime1">
              <a:rPr lang="en-US" altLang="en-US"/>
              <a:pPr>
                <a:defRPr/>
              </a:pPr>
              <a:t>10/11/2022</a:t>
            </a:fld>
            <a:endParaRPr lang="en-US" altLang="en-US"/>
          </a:p>
        </p:txBody>
      </p:sp>
      <p:sp>
        <p:nvSpPr>
          <p:cNvPr id="5" name="Footer Placeholder 5">
            <a:extLst>
              <a:ext uri="{FF2B5EF4-FFF2-40B4-BE49-F238E27FC236}">
                <a16:creationId xmlns:a16="http://schemas.microsoft.com/office/drawing/2014/main" id="{A59EF40C-2A11-3B48-BFB0-16AAB49F014A}"/>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9">
            <a:extLst>
              <a:ext uri="{FF2B5EF4-FFF2-40B4-BE49-F238E27FC236}">
                <a16:creationId xmlns:a16="http://schemas.microsoft.com/office/drawing/2014/main" id="{C5DA0092-B270-AF40-B9EC-F4CF501CEB38}"/>
              </a:ext>
            </a:extLst>
          </p:cNvPr>
          <p:cNvSpPr>
            <a:spLocks noGrp="1"/>
          </p:cNvSpPr>
          <p:nvPr>
            <p:ph type="sldNum" sz="quarter" idx="12"/>
          </p:nvPr>
        </p:nvSpPr>
        <p:spPr/>
        <p:txBody>
          <a:bodyPr/>
          <a:lstStyle>
            <a:lvl1pPr>
              <a:defRPr/>
            </a:lvl1pPr>
          </a:lstStyle>
          <a:p>
            <a:pPr>
              <a:defRPr/>
            </a:pPr>
            <a:fld id="{9E1498E1-670D-D040-BAA6-886384A3ADEC}" type="slidenum">
              <a:rPr lang="en-US" altLang="en-US"/>
              <a:pPr>
                <a:defRPr/>
              </a:pPr>
              <a:t>‹#›</a:t>
            </a:fld>
            <a:endParaRPr lang="en-US" altLang="en-US"/>
          </a:p>
        </p:txBody>
      </p:sp>
    </p:spTree>
    <p:extLst>
      <p:ext uri="{BB962C8B-B14F-4D97-AF65-F5344CB8AC3E}">
        <p14:creationId xmlns:p14="http://schemas.microsoft.com/office/powerpoint/2010/main" val="2297589227"/>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0" y="0"/>
            <a:ext cx="12192000" cy="1085850"/>
          </a:xfrm>
          <a:prstGeom prst="rect">
            <a:avLst/>
          </a:prstGeom>
        </p:spPr>
        <p:txBody>
          <a:bodyPr/>
          <a:lstStyle>
            <a:lvl1pPr marL="0">
              <a:defRPr/>
            </a:lvl1pPr>
          </a:lstStyle>
          <a:p>
            <a:r>
              <a:rPr lang="en-US" dirty="0"/>
              <a:t>Click to edit Master title style</a:t>
            </a:r>
          </a:p>
        </p:txBody>
      </p:sp>
      <p:sp>
        <p:nvSpPr>
          <p:cNvPr id="24" name="Content Placeholder 22"/>
          <p:cNvSpPr>
            <a:spLocks noGrp="1"/>
          </p:cNvSpPr>
          <p:nvPr>
            <p:ph sz="quarter" idx="11"/>
          </p:nvPr>
        </p:nvSpPr>
        <p:spPr>
          <a:xfrm>
            <a:off x="165100" y="1241652"/>
            <a:ext cx="11863917" cy="52244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4">
            <a:extLst>
              <a:ext uri="{FF2B5EF4-FFF2-40B4-BE49-F238E27FC236}">
                <a16:creationId xmlns:a16="http://schemas.microsoft.com/office/drawing/2014/main" id="{6AA4A58B-252F-624B-9360-749295F02267}"/>
              </a:ext>
            </a:extLst>
          </p:cNvPr>
          <p:cNvSpPr>
            <a:spLocks noGrp="1"/>
          </p:cNvSpPr>
          <p:nvPr>
            <p:ph type="dt" sz="half" idx="12"/>
          </p:nvPr>
        </p:nvSpPr>
        <p:spPr/>
        <p:txBody>
          <a:bodyPr/>
          <a:lstStyle>
            <a:lvl1pPr>
              <a:defRPr/>
            </a:lvl1pPr>
          </a:lstStyle>
          <a:p>
            <a:pPr>
              <a:defRPr/>
            </a:pPr>
            <a:fld id="{CC889F3E-A361-C346-85D5-979F2CC237CE}" type="datetime1">
              <a:rPr lang="en-US" altLang="en-US"/>
              <a:pPr>
                <a:defRPr/>
              </a:pPr>
              <a:t>10/11/2022</a:t>
            </a:fld>
            <a:endParaRPr lang="en-US" altLang="en-US"/>
          </a:p>
        </p:txBody>
      </p:sp>
      <p:sp>
        <p:nvSpPr>
          <p:cNvPr id="5" name="Footer Placeholder 5">
            <a:extLst>
              <a:ext uri="{FF2B5EF4-FFF2-40B4-BE49-F238E27FC236}">
                <a16:creationId xmlns:a16="http://schemas.microsoft.com/office/drawing/2014/main" id="{33EF87B2-B80E-AF49-BACB-1920B29D6D96}"/>
              </a:ext>
            </a:extLst>
          </p:cNvPr>
          <p:cNvSpPr>
            <a:spLocks noGrp="1"/>
          </p:cNvSpPr>
          <p:nvPr>
            <p:ph type="ftr" sz="quarter" idx="13"/>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6">
            <a:extLst>
              <a:ext uri="{FF2B5EF4-FFF2-40B4-BE49-F238E27FC236}">
                <a16:creationId xmlns:a16="http://schemas.microsoft.com/office/drawing/2014/main" id="{13BF056A-8374-BC42-BC30-5004950A6C7B}"/>
              </a:ext>
            </a:extLst>
          </p:cNvPr>
          <p:cNvSpPr>
            <a:spLocks noGrp="1"/>
          </p:cNvSpPr>
          <p:nvPr>
            <p:ph type="sldNum" sz="quarter" idx="14"/>
          </p:nvPr>
        </p:nvSpPr>
        <p:spPr/>
        <p:txBody>
          <a:bodyPr/>
          <a:lstStyle>
            <a:lvl1pPr>
              <a:defRPr/>
            </a:lvl1pPr>
          </a:lstStyle>
          <a:p>
            <a:pPr>
              <a:defRPr/>
            </a:pPr>
            <a:fld id="{E7A5AAE7-C243-D34C-97D6-0313C4DE4AF7}" type="slidenum">
              <a:rPr lang="en-US" altLang="en-US"/>
              <a:pPr>
                <a:defRPr/>
              </a:pPr>
              <a:t>‹#›</a:t>
            </a:fld>
            <a:endParaRPr lang="en-US" altLang="en-US"/>
          </a:p>
        </p:txBody>
      </p:sp>
    </p:spTree>
    <p:extLst>
      <p:ext uri="{BB962C8B-B14F-4D97-AF65-F5344CB8AC3E}">
        <p14:creationId xmlns:p14="http://schemas.microsoft.com/office/powerpoint/2010/main" val="1955740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a:solidFill>
            <a:schemeClr val="bg1"/>
          </a:solidFill>
        </p:spPr>
        <p:txBody>
          <a:bodyPr anchor="b"/>
          <a:lstStyle>
            <a:lvl1pPr>
              <a:lnSpc>
                <a:spcPct val="80000"/>
              </a:lnSpc>
              <a:defRPr sz="80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187275"/>
            <a:ext cx="9226296" cy="1645920"/>
          </a:xfrm>
        </p:spPr>
        <p:txBody>
          <a:bodyPr>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AA27F00-3FAD-DB4B-B009-BA21688A2705}"/>
              </a:ext>
            </a:extLst>
          </p:cNvPr>
          <p:cNvSpPr>
            <a:spLocks noGrp="1"/>
          </p:cNvSpPr>
          <p:nvPr>
            <p:ph type="dt" sz="half" idx="10"/>
          </p:nvPr>
        </p:nvSpPr>
        <p:spPr/>
        <p:txBody>
          <a:bodyPr/>
          <a:lstStyle>
            <a:lvl1pPr>
              <a:defRPr/>
            </a:lvl1pPr>
          </a:lstStyle>
          <a:p>
            <a:pPr>
              <a:defRPr/>
            </a:pPr>
            <a:fld id="{D3E8C979-17E9-BC44-934C-C5EDB0878512}" type="datetime1">
              <a:rPr lang="en-US" altLang="en-US"/>
              <a:pPr>
                <a:defRPr/>
              </a:pPr>
              <a:t>10/11/2022</a:t>
            </a:fld>
            <a:endParaRPr lang="en-US" altLang="en-US"/>
          </a:p>
        </p:txBody>
      </p:sp>
      <p:sp>
        <p:nvSpPr>
          <p:cNvPr id="5" name="Footer Placeholder 4">
            <a:extLst>
              <a:ext uri="{FF2B5EF4-FFF2-40B4-BE49-F238E27FC236}">
                <a16:creationId xmlns:a16="http://schemas.microsoft.com/office/drawing/2014/main" id="{7B988BD8-69A8-1D42-8EDD-534567095724}"/>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346320DF-7E22-1744-865C-C4D45C082579}"/>
              </a:ext>
            </a:extLst>
          </p:cNvPr>
          <p:cNvSpPr>
            <a:spLocks noGrp="1"/>
          </p:cNvSpPr>
          <p:nvPr>
            <p:ph type="sldNum" sz="quarter" idx="12"/>
          </p:nvPr>
        </p:nvSpPr>
        <p:spPr/>
        <p:txBody>
          <a:bodyPr/>
          <a:lstStyle>
            <a:lvl1pPr>
              <a:defRPr/>
            </a:lvl1pPr>
          </a:lstStyle>
          <a:p>
            <a:pPr>
              <a:defRPr/>
            </a:pPr>
            <a:fld id="{B645AC11-0F23-F642-8099-14F66C1D0E74}" type="slidenum">
              <a:rPr lang="en-US" altLang="en-US"/>
              <a:pPr>
                <a:defRPr/>
              </a:pPr>
              <a:t>‹#›</a:t>
            </a:fld>
            <a:endParaRPr lang="en-US" altLang="en-US"/>
          </a:p>
        </p:txBody>
      </p:sp>
    </p:spTree>
    <p:extLst>
      <p:ext uri="{BB962C8B-B14F-4D97-AF65-F5344CB8AC3E}">
        <p14:creationId xmlns:p14="http://schemas.microsoft.com/office/powerpoint/2010/main" val="18167946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1731" y="1208313"/>
            <a:ext cx="5695949" cy="5053693"/>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138" y="1208313"/>
            <a:ext cx="5695949" cy="5053693"/>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AC2D106-B44B-A649-A69D-D18A07041426}"/>
              </a:ext>
            </a:extLst>
          </p:cNvPr>
          <p:cNvSpPr>
            <a:spLocks noGrp="1"/>
          </p:cNvSpPr>
          <p:nvPr>
            <p:ph type="dt" sz="half" idx="10"/>
          </p:nvPr>
        </p:nvSpPr>
        <p:spPr/>
        <p:txBody>
          <a:bodyPr/>
          <a:lstStyle>
            <a:lvl1pPr>
              <a:defRPr/>
            </a:lvl1pPr>
          </a:lstStyle>
          <a:p>
            <a:pPr>
              <a:defRPr/>
            </a:pPr>
            <a:fld id="{2D8EEE20-C875-624B-AF0A-6E9AE1BBD7B0}" type="datetime1">
              <a:rPr lang="en-US" altLang="en-US"/>
              <a:pPr>
                <a:defRPr/>
              </a:pPr>
              <a:t>10/11/2022</a:t>
            </a:fld>
            <a:endParaRPr lang="en-US" altLang="en-US"/>
          </a:p>
        </p:txBody>
      </p:sp>
      <p:sp>
        <p:nvSpPr>
          <p:cNvPr id="6" name="Footer Placeholder 5">
            <a:extLst>
              <a:ext uri="{FF2B5EF4-FFF2-40B4-BE49-F238E27FC236}">
                <a16:creationId xmlns:a16="http://schemas.microsoft.com/office/drawing/2014/main" id="{C90991D5-BC99-9646-A299-07DB91E28426}"/>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9">
            <a:extLst>
              <a:ext uri="{FF2B5EF4-FFF2-40B4-BE49-F238E27FC236}">
                <a16:creationId xmlns:a16="http://schemas.microsoft.com/office/drawing/2014/main" id="{F16DF255-6384-3442-9D80-769A1096CBFD}"/>
              </a:ext>
            </a:extLst>
          </p:cNvPr>
          <p:cNvSpPr>
            <a:spLocks noGrp="1"/>
          </p:cNvSpPr>
          <p:nvPr>
            <p:ph type="sldNum" sz="quarter" idx="12"/>
          </p:nvPr>
        </p:nvSpPr>
        <p:spPr/>
        <p:txBody>
          <a:bodyPr/>
          <a:lstStyle>
            <a:lvl1pPr>
              <a:defRPr/>
            </a:lvl1pPr>
          </a:lstStyle>
          <a:p>
            <a:pPr>
              <a:defRPr/>
            </a:pPr>
            <a:fld id="{CB165FCA-DA27-DF47-A5E6-DFAFFE432FDF}" type="slidenum">
              <a:rPr lang="en-US" altLang="en-US"/>
              <a:pPr>
                <a:defRPr/>
              </a:pPr>
              <a:t>‹#›</a:t>
            </a:fld>
            <a:endParaRPr lang="en-US" altLang="en-US"/>
          </a:p>
        </p:txBody>
      </p:sp>
    </p:spTree>
    <p:extLst>
      <p:ext uri="{BB962C8B-B14F-4D97-AF65-F5344CB8AC3E}">
        <p14:creationId xmlns:p14="http://schemas.microsoft.com/office/powerpoint/2010/main" val="39315696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51731" y="1197209"/>
            <a:ext cx="5695949" cy="723400"/>
          </a:xfrm>
        </p:spPr>
        <p:txBody>
          <a:bodyPr anchor="ctr">
            <a:normAutofit/>
          </a:bodyPr>
          <a:lstStyle>
            <a:lvl1pPr marL="0" indent="0">
              <a:spcBef>
                <a:spcPts val="0"/>
              </a:spcBef>
              <a:buNone/>
              <a:defRPr sz="2000" b="0" cap="all"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251731" y="2029969"/>
            <a:ext cx="5695949" cy="4231057"/>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2138" y="1194345"/>
            <a:ext cx="5695949" cy="722376"/>
          </a:xfrm>
        </p:spPr>
        <p:txBody>
          <a:bodyPr anchor="ctr">
            <a:normAutofit/>
          </a:bodyPr>
          <a:lstStyle>
            <a:lvl1pPr marL="0" indent="0">
              <a:spcBef>
                <a:spcPts val="0"/>
              </a:spcBef>
              <a:buNone/>
              <a:defRPr sz="2000" b="0" cap="all"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202138" y="2025217"/>
            <a:ext cx="5695949" cy="4235809"/>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1">
            <a:extLst>
              <a:ext uri="{FF2B5EF4-FFF2-40B4-BE49-F238E27FC236}">
                <a16:creationId xmlns:a16="http://schemas.microsoft.com/office/drawing/2014/main" id="{55F50695-07A8-7745-8ED2-FA2D7ACC180E}"/>
              </a:ext>
            </a:extLst>
          </p:cNvPr>
          <p:cNvSpPr>
            <a:spLocks noGrp="1"/>
          </p:cNvSpPr>
          <p:nvPr>
            <p:ph type="dt" sz="half" idx="10"/>
          </p:nvPr>
        </p:nvSpPr>
        <p:spPr/>
        <p:txBody>
          <a:bodyPr/>
          <a:lstStyle>
            <a:lvl1pPr>
              <a:defRPr/>
            </a:lvl1pPr>
          </a:lstStyle>
          <a:p>
            <a:pPr>
              <a:defRPr/>
            </a:pPr>
            <a:fld id="{4CBA7627-6B44-6447-9F49-4DE1F8B2FA06}" type="datetime1">
              <a:rPr lang="en-US" altLang="en-US"/>
              <a:pPr>
                <a:defRPr/>
              </a:pPr>
              <a:t>10/11/2022</a:t>
            </a:fld>
            <a:endParaRPr lang="en-US" altLang="en-US"/>
          </a:p>
        </p:txBody>
      </p:sp>
      <p:sp>
        <p:nvSpPr>
          <p:cNvPr id="8" name="Footer Placeholder 6">
            <a:extLst>
              <a:ext uri="{FF2B5EF4-FFF2-40B4-BE49-F238E27FC236}">
                <a16:creationId xmlns:a16="http://schemas.microsoft.com/office/drawing/2014/main" id="{675FBDC9-F372-A149-B662-F0A155A02005}"/>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9" name="Slide Number Placeholder 7">
            <a:extLst>
              <a:ext uri="{FF2B5EF4-FFF2-40B4-BE49-F238E27FC236}">
                <a16:creationId xmlns:a16="http://schemas.microsoft.com/office/drawing/2014/main" id="{E7D58A7A-56F8-BE4A-B5E2-489BED10FCD6}"/>
              </a:ext>
            </a:extLst>
          </p:cNvPr>
          <p:cNvSpPr>
            <a:spLocks noGrp="1"/>
          </p:cNvSpPr>
          <p:nvPr>
            <p:ph type="sldNum" sz="quarter" idx="12"/>
          </p:nvPr>
        </p:nvSpPr>
        <p:spPr/>
        <p:txBody>
          <a:bodyPr/>
          <a:lstStyle>
            <a:lvl1pPr>
              <a:defRPr/>
            </a:lvl1pPr>
          </a:lstStyle>
          <a:p>
            <a:pPr>
              <a:defRPr/>
            </a:pPr>
            <a:fld id="{C0D1E75C-9A02-5847-902D-2A47F9531388}" type="slidenum">
              <a:rPr lang="en-US" altLang="en-US"/>
              <a:pPr>
                <a:defRPr/>
              </a:pPr>
              <a:t>‹#›</a:t>
            </a:fld>
            <a:endParaRPr lang="en-US" altLang="en-US"/>
          </a:p>
        </p:txBody>
      </p:sp>
    </p:spTree>
    <p:extLst>
      <p:ext uri="{BB962C8B-B14F-4D97-AF65-F5344CB8AC3E}">
        <p14:creationId xmlns:p14="http://schemas.microsoft.com/office/powerpoint/2010/main" val="318300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219C1037-69BF-CB45-A1E1-A351E496DCB7}"/>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8C97218F-5A30-C249-A8A5-2ECAB45AD0BF}"/>
              </a:ext>
            </a:extLst>
          </p:cNvPr>
          <p:cNvSpPr>
            <a:spLocks noGrp="1" noChangeArrowheads="1"/>
          </p:cNvSpPr>
          <p:nvPr>
            <p:ph type="sldNum" sz="quarter" idx="11"/>
          </p:nvPr>
        </p:nvSpPr>
        <p:spPr>
          <a:ln/>
        </p:spPr>
        <p:txBody>
          <a:bodyPr/>
          <a:lstStyle>
            <a:lvl1pPr>
              <a:defRPr/>
            </a:lvl1pPr>
          </a:lstStyle>
          <a:p>
            <a:pPr>
              <a:defRPr/>
            </a:pPr>
            <a:fld id="{CD74ABED-3E16-E84E-9604-A4A8FA7BA7DC}" type="slidenum">
              <a:rPr lang="en-US" altLang="en-US"/>
              <a:pPr>
                <a:defRPr/>
              </a:pPr>
              <a:t>‹#›</a:t>
            </a:fld>
            <a:endParaRPr lang="en-US" altLang="en-US"/>
          </a:p>
        </p:txBody>
      </p:sp>
    </p:spTree>
    <p:extLst>
      <p:ext uri="{BB962C8B-B14F-4D97-AF65-F5344CB8AC3E}">
        <p14:creationId xmlns:p14="http://schemas.microsoft.com/office/powerpoint/2010/main" val="287044817"/>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1">
            <a:extLst>
              <a:ext uri="{FF2B5EF4-FFF2-40B4-BE49-F238E27FC236}">
                <a16:creationId xmlns:a16="http://schemas.microsoft.com/office/drawing/2014/main" id="{6A26B00A-232B-C747-8274-70D0BDF22417}"/>
              </a:ext>
            </a:extLst>
          </p:cNvPr>
          <p:cNvSpPr>
            <a:spLocks noGrp="1"/>
          </p:cNvSpPr>
          <p:nvPr>
            <p:ph type="dt" sz="half" idx="10"/>
          </p:nvPr>
        </p:nvSpPr>
        <p:spPr/>
        <p:txBody>
          <a:bodyPr/>
          <a:lstStyle>
            <a:lvl1pPr>
              <a:defRPr/>
            </a:lvl1pPr>
          </a:lstStyle>
          <a:p>
            <a:pPr>
              <a:defRPr/>
            </a:pPr>
            <a:fld id="{0EFCD87C-C64A-1D4B-84A1-51A208D403AF}" type="datetime1">
              <a:rPr lang="en-US" altLang="en-US"/>
              <a:pPr>
                <a:defRPr/>
              </a:pPr>
              <a:t>10/11/2022</a:t>
            </a:fld>
            <a:endParaRPr lang="en-US" altLang="en-US"/>
          </a:p>
        </p:txBody>
      </p:sp>
      <p:sp>
        <p:nvSpPr>
          <p:cNvPr id="4" name="Footer Placeholder 6">
            <a:extLst>
              <a:ext uri="{FF2B5EF4-FFF2-40B4-BE49-F238E27FC236}">
                <a16:creationId xmlns:a16="http://schemas.microsoft.com/office/drawing/2014/main" id="{CD268113-5D9A-594C-9431-399E35F298EF}"/>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5" name="Slide Number Placeholder 7">
            <a:extLst>
              <a:ext uri="{FF2B5EF4-FFF2-40B4-BE49-F238E27FC236}">
                <a16:creationId xmlns:a16="http://schemas.microsoft.com/office/drawing/2014/main" id="{CDE35D5F-6F77-6B49-BB46-BD2165F55D4F}"/>
              </a:ext>
            </a:extLst>
          </p:cNvPr>
          <p:cNvSpPr>
            <a:spLocks noGrp="1"/>
          </p:cNvSpPr>
          <p:nvPr>
            <p:ph type="sldNum" sz="quarter" idx="12"/>
          </p:nvPr>
        </p:nvSpPr>
        <p:spPr/>
        <p:txBody>
          <a:bodyPr/>
          <a:lstStyle>
            <a:lvl1pPr>
              <a:defRPr/>
            </a:lvl1pPr>
          </a:lstStyle>
          <a:p>
            <a:pPr>
              <a:defRPr/>
            </a:pPr>
            <a:fld id="{B7BE3623-C154-BA49-83B6-5140FD361BFC}" type="slidenum">
              <a:rPr lang="en-US" altLang="en-US"/>
              <a:pPr>
                <a:defRPr/>
              </a:pPr>
              <a:t>‹#›</a:t>
            </a:fld>
            <a:endParaRPr lang="en-US" altLang="en-US"/>
          </a:p>
        </p:txBody>
      </p:sp>
    </p:spTree>
    <p:extLst>
      <p:ext uri="{BB962C8B-B14F-4D97-AF65-F5344CB8AC3E}">
        <p14:creationId xmlns:p14="http://schemas.microsoft.com/office/powerpoint/2010/main" val="27179102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05D5508C-5E14-0049-8573-70F136DE57A2}"/>
              </a:ext>
            </a:extLst>
          </p:cNvPr>
          <p:cNvSpPr>
            <a:spLocks noGrp="1"/>
          </p:cNvSpPr>
          <p:nvPr>
            <p:ph type="dt" sz="half" idx="10"/>
          </p:nvPr>
        </p:nvSpPr>
        <p:spPr/>
        <p:txBody>
          <a:bodyPr/>
          <a:lstStyle>
            <a:lvl1pPr>
              <a:defRPr/>
            </a:lvl1pPr>
          </a:lstStyle>
          <a:p>
            <a:pPr>
              <a:defRPr/>
            </a:pPr>
            <a:fld id="{44839FC7-43DD-1E41-8B59-A1EF3005D51D}" type="datetime1">
              <a:rPr lang="en-US" altLang="en-US"/>
              <a:pPr>
                <a:defRPr/>
              </a:pPr>
              <a:t>10/11/2022</a:t>
            </a:fld>
            <a:endParaRPr lang="en-US" altLang="en-US"/>
          </a:p>
        </p:txBody>
      </p:sp>
      <p:sp>
        <p:nvSpPr>
          <p:cNvPr id="3" name="Footer Placeholder 5">
            <a:extLst>
              <a:ext uri="{FF2B5EF4-FFF2-40B4-BE49-F238E27FC236}">
                <a16:creationId xmlns:a16="http://schemas.microsoft.com/office/drawing/2014/main" id="{3DCFB623-1965-B64E-BD0C-02369443D235}"/>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4" name="Slide Number Placeholder 6">
            <a:extLst>
              <a:ext uri="{FF2B5EF4-FFF2-40B4-BE49-F238E27FC236}">
                <a16:creationId xmlns:a16="http://schemas.microsoft.com/office/drawing/2014/main" id="{DC04BD00-0E6F-9C47-B0ED-839AFCD5131C}"/>
              </a:ext>
            </a:extLst>
          </p:cNvPr>
          <p:cNvSpPr>
            <a:spLocks noGrp="1"/>
          </p:cNvSpPr>
          <p:nvPr>
            <p:ph type="sldNum" sz="quarter" idx="12"/>
          </p:nvPr>
        </p:nvSpPr>
        <p:spPr/>
        <p:txBody>
          <a:bodyPr/>
          <a:lstStyle>
            <a:lvl1pPr>
              <a:defRPr/>
            </a:lvl1pPr>
          </a:lstStyle>
          <a:p>
            <a:pPr>
              <a:defRPr/>
            </a:pPr>
            <a:fld id="{EFF43A6F-C7DA-5E44-B3AF-6733FED4258C}" type="slidenum">
              <a:rPr lang="en-US" altLang="en-US"/>
              <a:pPr>
                <a:defRPr/>
              </a:pPr>
              <a:t>‹#›</a:t>
            </a:fld>
            <a:endParaRPr lang="en-US" altLang="en-US"/>
          </a:p>
        </p:txBody>
      </p:sp>
    </p:spTree>
    <p:extLst>
      <p:ext uri="{BB962C8B-B14F-4D97-AF65-F5344CB8AC3E}">
        <p14:creationId xmlns:p14="http://schemas.microsoft.com/office/powerpoint/2010/main" val="25648262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CB3B5A3-5768-B647-ADBF-28B4A06E4CA1}"/>
              </a:ext>
            </a:extLst>
          </p:cNvPr>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36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3"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7">
            <a:extLst>
              <a:ext uri="{FF2B5EF4-FFF2-40B4-BE49-F238E27FC236}">
                <a16:creationId xmlns:a16="http://schemas.microsoft.com/office/drawing/2014/main" id="{CD840152-C64A-D144-AE7A-41E475DE6838}"/>
              </a:ext>
            </a:extLst>
          </p:cNvPr>
          <p:cNvSpPr>
            <a:spLocks noGrp="1"/>
          </p:cNvSpPr>
          <p:nvPr>
            <p:ph type="dt" sz="half" idx="10"/>
          </p:nvPr>
        </p:nvSpPr>
        <p:spPr/>
        <p:txBody>
          <a:bodyPr/>
          <a:lstStyle>
            <a:lvl1pPr>
              <a:defRPr/>
            </a:lvl1pPr>
          </a:lstStyle>
          <a:p>
            <a:pPr>
              <a:defRPr/>
            </a:pPr>
            <a:fld id="{DE1DD66A-510D-144F-B22B-751965B3F964}" type="datetime1">
              <a:rPr lang="en-US" altLang="en-US"/>
              <a:pPr>
                <a:defRPr/>
              </a:pPr>
              <a:t>10/11/2022</a:t>
            </a:fld>
            <a:endParaRPr lang="en-US" altLang="en-US"/>
          </a:p>
        </p:txBody>
      </p:sp>
      <p:sp>
        <p:nvSpPr>
          <p:cNvPr id="7" name="Footer Placeholder 9">
            <a:extLst>
              <a:ext uri="{FF2B5EF4-FFF2-40B4-BE49-F238E27FC236}">
                <a16:creationId xmlns:a16="http://schemas.microsoft.com/office/drawing/2014/main" id="{43E30E6A-3009-BE49-B194-680E32FDDFF5}"/>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8" name="Slide Number Placeholder 10">
            <a:extLst>
              <a:ext uri="{FF2B5EF4-FFF2-40B4-BE49-F238E27FC236}">
                <a16:creationId xmlns:a16="http://schemas.microsoft.com/office/drawing/2014/main" id="{3CD39DF1-55AC-0F4E-887C-960C4D1635EE}"/>
              </a:ext>
            </a:extLst>
          </p:cNvPr>
          <p:cNvSpPr>
            <a:spLocks noGrp="1"/>
          </p:cNvSpPr>
          <p:nvPr>
            <p:ph type="sldNum" sz="quarter" idx="12"/>
          </p:nvPr>
        </p:nvSpPr>
        <p:spPr/>
        <p:txBody>
          <a:bodyPr/>
          <a:lstStyle>
            <a:lvl1pPr>
              <a:defRPr/>
            </a:lvl1pPr>
          </a:lstStyle>
          <a:p>
            <a:pPr>
              <a:defRPr/>
            </a:pPr>
            <a:fld id="{3BD9DE0D-8130-5A45-8A70-376CA98479D8}" type="slidenum">
              <a:rPr lang="en-US" altLang="en-US"/>
              <a:pPr>
                <a:defRPr/>
              </a:pPr>
              <a:t>‹#›</a:t>
            </a:fld>
            <a:endParaRPr lang="en-US" altLang="en-US"/>
          </a:p>
        </p:txBody>
      </p:sp>
    </p:spTree>
    <p:extLst>
      <p:ext uri="{BB962C8B-B14F-4D97-AF65-F5344CB8AC3E}">
        <p14:creationId xmlns:p14="http://schemas.microsoft.com/office/powerpoint/2010/main" val="413506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9"/>
            <a:ext cx="10780776" cy="613283"/>
          </a:xfrm>
        </p:spPr>
        <p:txBody>
          <a:bodyPr anchor="b"/>
          <a:lstStyle>
            <a:lvl1pPr>
              <a:lnSpc>
                <a:spcPct val="85000"/>
              </a:lnSpc>
              <a:defRPr sz="28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rtlCol="0">
            <a:normAutofit/>
          </a:bodyPr>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76656" y="6031951"/>
            <a:ext cx="9229344" cy="411184"/>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7">
            <a:extLst>
              <a:ext uri="{FF2B5EF4-FFF2-40B4-BE49-F238E27FC236}">
                <a16:creationId xmlns:a16="http://schemas.microsoft.com/office/drawing/2014/main" id="{539A4703-5BA2-EB46-948C-BD93A3564647}"/>
              </a:ext>
            </a:extLst>
          </p:cNvPr>
          <p:cNvSpPr>
            <a:spLocks noGrp="1"/>
          </p:cNvSpPr>
          <p:nvPr>
            <p:ph type="dt" sz="half" idx="10"/>
          </p:nvPr>
        </p:nvSpPr>
        <p:spPr/>
        <p:txBody>
          <a:bodyPr/>
          <a:lstStyle>
            <a:lvl1pPr>
              <a:defRPr>
                <a:solidFill>
                  <a:srgbClr val="FFFFFF"/>
                </a:solidFill>
              </a:defRPr>
            </a:lvl1pPr>
          </a:lstStyle>
          <a:p>
            <a:pPr>
              <a:defRPr/>
            </a:pPr>
            <a:fld id="{233E997C-DFEB-304C-B432-A70CAFAB83FD}" type="datetime1">
              <a:rPr lang="en-US" altLang="en-US"/>
              <a:pPr>
                <a:defRPr/>
              </a:pPr>
              <a:t>10/11/2022</a:t>
            </a:fld>
            <a:endParaRPr lang="en-US" altLang="en-US"/>
          </a:p>
        </p:txBody>
      </p:sp>
      <p:sp>
        <p:nvSpPr>
          <p:cNvPr id="6" name="Footer Placeholder 8">
            <a:extLst>
              <a:ext uri="{FF2B5EF4-FFF2-40B4-BE49-F238E27FC236}">
                <a16:creationId xmlns:a16="http://schemas.microsoft.com/office/drawing/2014/main" id="{6EB2D700-1CA1-2144-822D-110241EC609E}"/>
              </a:ext>
            </a:extLst>
          </p:cNvPr>
          <p:cNvSpPr>
            <a:spLocks noGrp="1"/>
          </p:cNvSpPr>
          <p:nvPr>
            <p:ph type="ftr" sz="quarter" idx="11"/>
          </p:nvPr>
        </p:nvSpPr>
        <p:spPr/>
        <p:txBody>
          <a:bodyPr/>
          <a:lstStyle>
            <a:lvl1pPr fontAlgn="base">
              <a:spcBef>
                <a:spcPct val="0"/>
              </a:spcBef>
              <a:spcAft>
                <a:spcPct val="0"/>
              </a:spcAft>
              <a:defRPr>
                <a:solidFill>
                  <a:prstClr val="white">
                    <a:alpha val="75000"/>
                  </a:prstClr>
                </a:solidFill>
                <a:ea typeface="ＭＳ Ｐゴシック" charset="0"/>
                <a:cs typeface="ＭＳ Ｐゴシック" charset="0"/>
              </a:defRPr>
            </a:lvl1pPr>
          </a:lstStyle>
          <a:p>
            <a:pPr>
              <a:defRPr/>
            </a:pPr>
            <a:endParaRPr lang="en-US"/>
          </a:p>
        </p:txBody>
      </p:sp>
      <p:sp>
        <p:nvSpPr>
          <p:cNvPr id="7" name="Slide Number Placeholder 9">
            <a:extLst>
              <a:ext uri="{FF2B5EF4-FFF2-40B4-BE49-F238E27FC236}">
                <a16:creationId xmlns:a16="http://schemas.microsoft.com/office/drawing/2014/main" id="{EE6F440F-CEFA-514B-86B0-6C51F08180DB}"/>
              </a:ext>
            </a:extLst>
          </p:cNvPr>
          <p:cNvSpPr>
            <a:spLocks noGrp="1"/>
          </p:cNvSpPr>
          <p:nvPr>
            <p:ph type="sldNum" sz="quarter" idx="12"/>
          </p:nvPr>
        </p:nvSpPr>
        <p:spPr/>
        <p:txBody>
          <a:bodyPr/>
          <a:lstStyle>
            <a:lvl1pPr>
              <a:defRPr>
                <a:solidFill>
                  <a:srgbClr val="FFFFFF"/>
                </a:solidFill>
              </a:defRPr>
            </a:lvl1pPr>
          </a:lstStyle>
          <a:p>
            <a:pPr>
              <a:defRPr/>
            </a:pPr>
            <a:fld id="{6F68D1CE-FC8E-194F-BA06-5C6B63C37761}" type="slidenum">
              <a:rPr lang="en-US" altLang="en-US"/>
              <a:pPr>
                <a:defRPr/>
              </a:pPr>
              <a:t>‹#›</a:t>
            </a:fld>
            <a:endParaRPr lang="en-US" altLang="en-US"/>
          </a:p>
        </p:txBody>
      </p:sp>
    </p:spTree>
    <p:extLst>
      <p:ext uri="{BB962C8B-B14F-4D97-AF65-F5344CB8AC3E}">
        <p14:creationId xmlns:p14="http://schemas.microsoft.com/office/powerpoint/2010/main" val="4204307680"/>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a:extLst>
              <a:ext uri="{FF2B5EF4-FFF2-40B4-BE49-F238E27FC236}">
                <a16:creationId xmlns:a16="http://schemas.microsoft.com/office/drawing/2014/main" id="{07201BC7-BED0-D843-93DB-22A8617BD6C6}"/>
              </a:ext>
            </a:extLst>
          </p:cNvPr>
          <p:cNvSpPr>
            <a:spLocks noGrp="1"/>
          </p:cNvSpPr>
          <p:nvPr>
            <p:ph type="dt" sz="half" idx="10"/>
          </p:nvPr>
        </p:nvSpPr>
        <p:spPr/>
        <p:txBody>
          <a:bodyPr/>
          <a:lstStyle>
            <a:lvl1pPr>
              <a:defRPr/>
            </a:lvl1pPr>
          </a:lstStyle>
          <a:p>
            <a:pPr>
              <a:defRPr/>
            </a:pPr>
            <a:fld id="{44D920F0-FEB1-2541-A059-C3FC5BE0A1E7}" type="datetime1">
              <a:rPr lang="en-US" altLang="en-US"/>
              <a:pPr>
                <a:defRPr/>
              </a:pPr>
              <a:t>10/11/2022</a:t>
            </a:fld>
            <a:endParaRPr lang="en-US" altLang="en-US"/>
          </a:p>
        </p:txBody>
      </p:sp>
      <p:sp>
        <p:nvSpPr>
          <p:cNvPr id="5" name="Footer Placeholder 7">
            <a:extLst>
              <a:ext uri="{FF2B5EF4-FFF2-40B4-BE49-F238E27FC236}">
                <a16:creationId xmlns:a16="http://schemas.microsoft.com/office/drawing/2014/main" id="{C49B5DAE-E24D-F744-8BAC-3CD662463F13}"/>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90CCC806-E2E1-C24D-A9B1-8C59BEADBEEC}"/>
              </a:ext>
            </a:extLst>
          </p:cNvPr>
          <p:cNvSpPr>
            <a:spLocks noGrp="1"/>
          </p:cNvSpPr>
          <p:nvPr>
            <p:ph type="sldNum" sz="quarter" idx="12"/>
          </p:nvPr>
        </p:nvSpPr>
        <p:spPr/>
        <p:txBody>
          <a:bodyPr/>
          <a:lstStyle>
            <a:lvl1pPr>
              <a:defRPr/>
            </a:lvl1pPr>
          </a:lstStyle>
          <a:p>
            <a:pPr>
              <a:defRPr/>
            </a:pPr>
            <a:fld id="{DA549200-EF1F-A641-8E2C-0A41573C3522}" type="slidenum">
              <a:rPr lang="en-US" altLang="en-US"/>
              <a:pPr>
                <a:defRPr/>
              </a:pPr>
              <a:t>‹#›</a:t>
            </a:fld>
            <a:endParaRPr lang="en-US" altLang="en-US"/>
          </a:p>
        </p:txBody>
      </p:sp>
    </p:spTree>
    <p:extLst>
      <p:ext uri="{BB962C8B-B14F-4D97-AF65-F5344CB8AC3E}">
        <p14:creationId xmlns:p14="http://schemas.microsoft.com/office/powerpoint/2010/main" val="19013247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1"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6" y="714377"/>
            <a:ext cx="7734300"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a:extLst>
              <a:ext uri="{FF2B5EF4-FFF2-40B4-BE49-F238E27FC236}">
                <a16:creationId xmlns:a16="http://schemas.microsoft.com/office/drawing/2014/main" id="{45A432FC-B1FC-3743-A6E8-67271640A740}"/>
              </a:ext>
            </a:extLst>
          </p:cNvPr>
          <p:cNvSpPr>
            <a:spLocks noGrp="1"/>
          </p:cNvSpPr>
          <p:nvPr>
            <p:ph type="dt" sz="half" idx="10"/>
          </p:nvPr>
        </p:nvSpPr>
        <p:spPr/>
        <p:txBody>
          <a:bodyPr/>
          <a:lstStyle>
            <a:lvl1pPr>
              <a:defRPr/>
            </a:lvl1pPr>
          </a:lstStyle>
          <a:p>
            <a:pPr>
              <a:defRPr/>
            </a:pPr>
            <a:fld id="{13EBBAF8-A45C-F042-8FF1-CB0E04081067}" type="datetime1">
              <a:rPr lang="en-US" altLang="en-US"/>
              <a:pPr>
                <a:defRPr/>
              </a:pPr>
              <a:t>10/11/2022</a:t>
            </a:fld>
            <a:endParaRPr lang="en-US" altLang="en-US"/>
          </a:p>
        </p:txBody>
      </p:sp>
      <p:sp>
        <p:nvSpPr>
          <p:cNvPr id="5" name="Footer Placeholder 7">
            <a:extLst>
              <a:ext uri="{FF2B5EF4-FFF2-40B4-BE49-F238E27FC236}">
                <a16:creationId xmlns:a16="http://schemas.microsoft.com/office/drawing/2014/main" id="{1E44A229-6EF5-AB47-ADF0-812C9506B124}"/>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5FDE0C0A-82C9-934C-AB08-5FC4E93A2F50}"/>
              </a:ext>
            </a:extLst>
          </p:cNvPr>
          <p:cNvSpPr>
            <a:spLocks noGrp="1"/>
          </p:cNvSpPr>
          <p:nvPr>
            <p:ph type="sldNum" sz="quarter" idx="12"/>
          </p:nvPr>
        </p:nvSpPr>
        <p:spPr/>
        <p:txBody>
          <a:bodyPr/>
          <a:lstStyle>
            <a:lvl1pPr>
              <a:defRPr/>
            </a:lvl1pPr>
          </a:lstStyle>
          <a:p>
            <a:pPr>
              <a:defRPr/>
            </a:pPr>
            <a:fld id="{0AC7CBC5-1D32-1A4F-8557-6B88EE5700AD}" type="slidenum">
              <a:rPr lang="en-US" altLang="en-US"/>
              <a:pPr>
                <a:defRPr/>
              </a:pPr>
              <a:t>‹#›</a:t>
            </a:fld>
            <a:endParaRPr lang="en-US" altLang="en-US"/>
          </a:p>
        </p:txBody>
      </p:sp>
    </p:spTree>
    <p:extLst>
      <p:ext uri="{BB962C8B-B14F-4D97-AF65-F5344CB8AC3E}">
        <p14:creationId xmlns:p14="http://schemas.microsoft.com/office/powerpoint/2010/main" val="40406020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B8C0AEDB-AE72-1C4B-98C5-DD8A57B0F749}"/>
              </a:ext>
            </a:extLst>
          </p:cNvPr>
          <p:cNvSpPr>
            <a:spLocks noChangeArrowheads="1"/>
          </p:cNvSpPr>
          <p:nvPr/>
        </p:nvSpPr>
        <p:spPr bwMode="auto">
          <a:xfrm>
            <a:off x="609600" y="1123950"/>
            <a:ext cx="10972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3D172127-04AB-F14E-8A77-E25FA91BEEEF}"/>
              </a:ext>
            </a:extLst>
          </p:cNvPr>
          <p:cNvSpPr>
            <a:spLocks noChangeShapeType="1"/>
          </p:cNvSpPr>
          <p:nvPr/>
        </p:nvSpPr>
        <p:spPr bwMode="auto">
          <a:xfrm>
            <a:off x="609600" y="3371850"/>
            <a:ext cx="10972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239F5AA2-2F81-DE4D-857B-D03D37DA78DC}"/>
              </a:ext>
            </a:extLst>
          </p:cNvPr>
          <p:cNvSpPr>
            <a:spLocks noChangeShapeType="1"/>
          </p:cNvSpPr>
          <p:nvPr userDrawn="1"/>
        </p:nvSpPr>
        <p:spPr bwMode="auto">
          <a:xfrm>
            <a:off x="115824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914400" y="1524000"/>
            <a:ext cx="105664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914400" y="3581400"/>
            <a:ext cx="104648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9F099C6E-3884-6249-A62E-9F695C70B31F}"/>
              </a:ext>
            </a:extLst>
          </p:cNvPr>
          <p:cNvSpPr>
            <a:spLocks noGrp="1" noChangeArrowheads="1"/>
          </p:cNvSpPr>
          <p:nvPr>
            <p:ph type="dt" sz="half" idx="10"/>
          </p:nvPr>
        </p:nvSpPr>
        <p:spPr bwMode="auto">
          <a:xfrm>
            <a:off x="609600" y="6243638"/>
            <a:ext cx="2844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defRPr>
            </a:lvl1pPr>
          </a:lstStyle>
          <a:p>
            <a:pPr>
              <a:defRPr/>
            </a:pPr>
            <a:endParaRPr lang="en-US" altLang="en-US"/>
          </a:p>
        </p:txBody>
      </p:sp>
      <p:sp>
        <p:nvSpPr>
          <p:cNvPr id="8" name="Rectangle 5">
            <a:extLst>
              <a:ext uri="{FF2B5EF4-FFF2-40B4-BE49-F238E27FC236}">
                <a16:creationId xmlns:a16="http://schemas.microsoft.com/office/drawing/2014/main" id="{90B983E7-8083-6541-91E7-371C364A38EE}"/>
              </a:ext>
            </a:extLst>
          </p:cNvPr>
          <p:cNvSpPr>
            <a:spLocks noGrp="1" noChangeArrowheads="1"/>
          </p:cNvSpPr>
          <p:nvPr>
            <p:ph type="ftr" sz="quarter" idx="11"/>
          </p:nvPr>
        </p:nvSpPr>
        <p:spPr>
          <a:xfrm>
            <a:off x="4165600" y="6243638"/>
            <a:ext cx="38608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7EE0FBDF-FEFA-9C4C-B8C1-AA83F67044BE}"/>
              </a:ext>
            </a:extLst>
          </p:cNvPr>
          <p:cNvSpPr>
            <a:spLocks noGrp="1" noChangeArrowheads="1"/>
          </p:cNvSpPr>
          <p:nvPr>
            <p:ph type="sldNum" sz="quarter" idx="12"/>
          </p:nvPr>
        </p:nvSpPr>
        <p:spPr/>
        <p:txBody>
          <a:bodyPr/>
          <a:lstStyle>
            <a:lvl1pPr>
              <a:defRPr sz="1200"/>
            </a:lvl1pPr>
          </a:lstStyle>
          <a:p>
            <a:pPr>
              <a:defRPr/>
            </a:pPr>
            <a:fld id="{DD28897F-2C7E-7F46-B69F-DE95DCD1C75F}" type="slidenum">
              <a:rPr lang="en-US" altLang="en-US"/>
              <a:pPr>
                <a:defRPr/>
              </a:pPr>
              <a:t>‹#›</a:t>
            </a:fld>
            <a:endParaRPr lang="en-US" altLang="en-US"/>
          </a:p>
        </p:txBody>
      </p:sp>
    </p:spTree>
    <p:extLst>
      <p:ext uri="{BB962C8B-B14F-4D97-AF65-F5344CB8AC3E}">
        <p14:creationId xmlns:p14="http://schemas.microsoft.com/office/powerpoint/2010/main" val="1983521412"/>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79652B2-5BA2-814B-9197-80813B25BC1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972B4512-5C9F-F24B-ACE5-FEA941FA37B6}"/>
              </a:ext>
            </a:extLst>
          </p:cNvPr>
          <p:cNvSpPr>
            <a:spLocks noGrp="1" noChangeArrowheads="1"/>
          </p:cNvSpPr>
          <p:nvPr>
            <p:ph type="sldNum" sz="quarter" idx="11"/>
          </p:nvPr>
        </p:nvSpPr>
        <p:spPr/>
        <p:txBody>
          <a:bodyPr/>
          <a:lstStyle>
            <a:lvl1pPr>
              <a:defRPr/>
            </a:lvl1pPr>
          </a:lstStyle>
          <a:p>
            <a:pPr>
              <a:defRPr/>
            </a:pPr>
            <a:fld id="{C9B264BD-5CF8-8847-9120-583B5D924A6F}" type="slidenum">
              <a:rPr lang="en-US" altLang="en-US"/>
              <a:pPr>
                <a:defRPr/>
              </a:pPr>
              <a:t>‹#›</a:t>
            </a:fld>
            <a:endParaRPr lang="en-US" altLang="en-US"/>
          </a:p>
        </p:txBody>
      </p:sp>
    </p:spTree>
    <p:extLst>
      <p:ext uri="{BB962C8B-B14F-4D97-AF65-F5344CB8AC3E}">
        <p14:creationId xmlns:p14="http://schemas.microsoft.com/office/powerpoint/2010/main" val="1903210076"/>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0C503F49-5E0A-6C4C-8707-2CDE1C016BB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D7EAE19-43CD-0149-9535-D4749EB05249}"/>
              </a:ext>
            </a:extLst>
          </p:cNvPr>
          <p:cNvSpPr>
            <a:spLocks noGrp="1" noChangeArrowheads="1"/>
          </p:cNvSpPr>
          <p:nvPr>
            <p:ph type="sldNum" sz="quarter" idx="11"/>
          </p:nvPr>
        </p:nvSpPr>
        <p:spPr/>
        <p:txBody>
          <a:bodyPr/>
          <a:lstStyle>
            <a:lvl1pPr>
              <a:defRPr/>
            </a:lvl1pPr>
          </a:lstStyle>
          <a:p>
            <a:pPr>
              <a:defRPr/>
            </a:pPr>
            <a:fld id="{55B4427A-0234-FF4A-B617-45AD81C0316B}" type="slidenum">
              <a:rPr lang="en-US" altLang="en-US"/>
              <a:pPr>
                <a:defRPr/>
              </a:pPr>
              <a:t>‹#›</a:t>
            </a:fld>
            <a:endParaRPr lang="en-US" altLang="en-US"/>
          </a:p>
        </p:txBody>
      </p:sp>
    </p:spTree>
    <p:extLst>
      <p:ext uri="{BB962C8B-B14F-4D97-AF65-F5344CB8AC3E}">
        <p14:creationId xmlns:p14="http://schemas.microsoft.com/office/powerpoint/2010/main" val="3169871914"/>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6C81874D-6987-554F-A2A7-E1C4E088795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E6FDB72E-FF27-D348-8419-B96CBBA6934E}"/>
              </a:ext>
            </a:extLst>
          </p:cNvPr>
          <p:cNvSpPr>
            <a:spLocks noGrp="1" noChangeArrowheads="1"/>
          </p:cNvSpPr>
          <p:nvPr>
            <p:ph type="sldNum" sz="quarter" idx="11"/>
          </p:nvPr>
        </p:nvSpPr>
        <p:spPr/>
        <p:txBody>
          <a:bodyPr/>
          <a:lstStyle>
            <a:lvl1pPr>
              <a:defRPr/>
            </a:lvl1pPr>
          </a:lstStyle>
          <a:p>
            <a:pPr>
              <a:defRPr/>
            </a:pPr>
            <a:fld id="{CC412D68-2B8E-0F43-9524-393EB5278AD6}" type="slidenum">
              <a:rPr lang="en-US" altLang="en-US"/>
              <a:pPr>
                <a:defRPr/>
              </a:pPr>
              <a:t>‹#›</a:t>
            </a:fld>
            <a:endParaRPr lang="en-US" altLang="en-US"/>
          </a:p>
        </p:txBody>
      </p:sp>
    </p:spTree>
    <p:extLst>
      <p:ext uri="{BB962C8B-B14F-4D97-AF65-F5344CB8AC3E}">
        <p14:creationId xmlns:p14="http://schemas.microsoft.com/office/powerpoint/2010/main" val="156667962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F86B3CF1-52B7-1B4E-AE7A-0549C7D0B2A8}"/>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8E095FFB-C259-2E43-9A62-A1D62518E03B}"/>
              </a:ext>
            </a:extLst>
          </p:cNvPr>
          <p:cNvSpPr>
            <a:spLocks noGrp="1" noChangeArrowheads="1"/>
          </p:cNvSpPr>
          <p:nvPr>
            <p:ph type="sldNum" sz="quarter" idx="11"/>
          </p:nvPr>
        </p:nvSpPr>
        <p:spPr>
          <a:ln/>
        </p:spPr>
        <p:txBody>
          <a:bodyPr/>
          <a:lstStyle>
            <a:lvl1pPr>
              <a:defRPr/>
            </a:lvl1pPr>
          </a:lstStyle>
          <a:p>
            <a:pPr>
              <a:defRPr/>
            </a:pPr>
            <a:fld id="{CFD471CD-8D2F-4F45-9D79-5AC74AB2E20F}" type="slidenum">
              <a:rPr lang="en-US" altLang="en-US"/>
              <a:pPr>
                <a:defRPr/>
              </a:pPr>
              <a:t>‹#›</a:t>
            </a:fld>
            <a:endParaRPr lang="en-US" altLang="en-US"/>
          </a:p>
        </p:txBody>
      </p:sp>
    </p:spTree>
    <p:extLst>
      <p:ext uri="{BB962C8B-B14F-4D97-AF65-F5344CB8AC3E}">
        <p14:creationId xmlns:p14="http://schemas.microsoft.com/office/powerpoint/2010/main" val="597877878"/>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EFF74D33-B557-2D4A-8CA7-6C068BEA77E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02B7CEDD-20B8-6243-B7DF-B621408F7A2A}"/>
              </a:ext>
            </a:extLst>
          </p:cNvPr>
          <p:cNvSpPr>
            <a:spLocks noGrp="1" noChangeArrowheads="1"/>
          </p:cNvSpPr>
          <p:nvPr>
            <p:ph type="sldNum" sz="quarter" idx="11"/>
          </p:nvPr>
        </p:nvSpPr>
        <p:spPr/>
        <p:txBody>
          <a:bodyPr/>
          <a:lstStyle>
            <a:lvl1pPr>
              <a:defRPr/>
            </a:lvl1pPr>
          </a:lstStyle>
          <a:p>
            <a:pPr>
              <a:defRPr/>
            </a:pPr>
            <a:fld id="{E0D7057D-8804-B74F-813A-684A2729AF5E}" type="slidenum">
              <a:rPr lang="en-US" altLang="en-US"/>
              <a:pPr>
                <a:defRPr/>
              </a:pPr>
              <a:t>‹#›</a:t>
            </a:fld>
            <a:endParaRPr lang="en-US" altLang="en-US"/>
          </a:p>
        </p:txBody>
      </p:sp>
    </p:spTree>
    <p:extLst>
      <p:ext uri="{BB962C8B-B14F-4D97-AF65-F5344CB8AC3E}">
        <p14:creationId xmlns:p14="http://schemas.microsoft.com/office/powerpoint/2010/main" val="2856699946"/>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6D416F44-F624-5048-899C-99A0F4C7AEA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24B80B40-48F5-3949-AFFD-6910D6AD593F}"/>
              </a:ext>
            </a:extLst>
          </p:cNvPr>
          <p:cNvSpPr>
            <a:spLocks noGrp="1" noChangeArrowheads="1"/>
          </p:cNvSpPr>
          <p:nvPr>
            <p:ph type="sldNum" sz="quarter" idx="11"/>
          </p:nvPr>
        </p:nvSpPr>
        <p:spPr/>
        <p:txBody>
          <a:bodyPr/>
          <a:lstStyle>
            <a:lvl1pPr>
              <a:defRPr/>
            </a:lvl1pPr>
          </a:lstStyle>
          <a:p>
            <a:pPr>
              <a:defRPr/>
            </a:pPr>
            <a:fld id="{AA867CE6-8CAF-1443-BB87-1F9BBECD8B91}" type="slidenum">
              <a:rPr lang="en-US" altLang="en-US"/>
              <a:pPr>
                <a:defRPr/>
              </a:pPr>
              <a:t>‹#›</a:t>
            </a:fld>
            <a:endParaRPr lang="en-US" altLang="en-US"/>
          </a:p>
        </p:txBody>
      </p:sp>
    </p:spTree>
    <p:extLst>
      <p:ext uri="{BB962C8B-B14F-4D97-AF65-F5344CB8AC3E}">
        <p14:creationId xmlns:p14="http://schemas.microsoft.com/office/powerpoint/2010/main" val="2703781786"/>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4F10A0E4-55E1-E344-A9A7-514DF6DE64A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5CA045D6-205E-8C4F-BF45-111FB3A77250}"/>
              </a:ext>
            </a:extLst>
          </p:cNvPr>
          <p:cNvSpPr>
            <a:spLocks noGrp="1" noChangeArrowheads="1"/>
          </p:cNvSpPr>
          <p:nvPr>
            <p:ph type="sldNum" sz="quarter" idx="11"/>
          </p:nvPr>
        </p:nvSpPr>
        <p:spPr/>
        <p:txBody>
          <a:bodyPr/>
          <a:lstStyle>
            <a:lvl1pPr>
              <a:defRPr/>
            </a:lvl1pPr>
          </a:lstStyle>
          <a:p>
            <a:pPr>
              <a:defRPr/>
            </a:pPr>
            <a:fld id="{FF5F0CEF-1A2E-4B4E-94B7-F9B11A1657A4}" type="slidenum">
              <a:rPr lang="en-US" altLang="en-US"/>
              <a:pPr>
                <a:defRPr/>
              </a:pPr>
              <a:t>‹#›</a:t>
            </a:fld>
            <a:endParaRPr lang="en-US" altLang="en-US"/>
          </a:p>
        </p:txBody>
      </p:sp>
    </p:spTree>
    <p:extLst>
      <p:ext uri="{BB962C8B-B14F-4D97-AF65-F5344CB8AC3E}">
        <p14:creationId xmlns:p14="http://schemas.microsoft.com/office/powerpoint/2010/main" val="2101885149"/>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0245C159-7A18-D446-8CE9-9D889808189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653843B3-C745-6747-AEDF-DB017023B88E}"/>
              </a:ext>
            </a:extLst>
          </p:cNvPr>
          <p:cNvSpPr>
            <a:spLocks noGrp="1" noChangeArrowheads="1"/>
          </p:cNvSpPr>
          <p:nvPr>
            <p:ph type="sldNum" sz="quarter" idx="11"/>
          </p:nvPr>
        </p:nvSpPr>
        <p:spPr/>
        <p:txBody>
          <a:bodyPr/>
          <a:lstStyle>
            <a:lvl1pPr>
              <a:defRPr/>
            </a:lvl1pPr>
          </a:lstStyle>
          <a:p>
            <a:pPr>
              <a:defRPr/>
            </a:pPr>
            <a:fld id="{62AB418C-E36B-F240-8932-8FB0F5F5958A}" type="slidenum">
              <a:rPr lang="en-US" altLang="en-US"/>
              <a:pPr>
                <a:defRPr/>
              </a:pPr>
              <a:t>‹#›</a:t>
            </a:fld>
            <a:endParaRPr lang="en-US" altLang="en-US"/>
          </a:p>
        </p:txBody>
      </p:sp>
    </p:spTree>
    <p:extLst>
      <p:ext uri="{BB962C8B-B14F-4D97-AF65-F5344CB8AC3E}">
        <p14:creationId xmlns:p14="http://schemas.microsoft.com/office/powerpoint/2010/main" val="660084090"/>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F161BD4-BE84-8F4C-9366-F61686248C2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01811B5C-E6B4-E142-A3B6-D8C754CE31BF}"/>
              </a:ext>
            </a:extLst>
          </p:cNvPr>
          <p:cNvSpPr>
            <a:spLocks noGrp="1" noChangeArrowheads="1"/>
          </p:cNvSpPr>
          <p:nvPr>
            <p:ph type="sldNum" sz="quarter" idx="11"/>
          </p:nvPr>
        </p:nvSpPr>
        <p:spPr/>
        <p:txBody>
          <a:bodyPr/>
          <a:lstStyle>
            <a:lvl1pPr>
              <a:defRPr/>
            </a:lvl1pPr>
          </a:lstStyle>
          <a:p>
            <a:pPr>
              <a:defRPr/>
            </a:pPr>
            <a:fld id="{7B90E76B-E272-4B47-B40C-ABE8AA31BA5F}" type="slidenum">
              <a:rPr lang="en-US" altLang="en-US"/>
              <a:pPr>
                <a:defRPr/>
              </a:pPr>
              <a:t>‹#›</a:t>
            </a:fld>
            <a:endParaRPr lang="en-US" altLang="en-US"/>
          </a:p>
        </p:txBody>
      </p:sp>
    </p:spTree>
    <p:extLst>
      <p:ext uri="{BB962C8B-B14F-4D97-AF65-F5344CB8AC3E}">
        <p14:creationId xmlns:p14="http://schemas.microsoft.com/office/powerpoint/2010/main" val="359090535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5A125170-765C-1843-9206-97B56AC2920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EC4D52BE-7BDA-3943-867D-4DCAC5A7CE10}"/>
              </a:ext>
            </a:extLst>
          </p:cNvPr>
          <p:cNvSpPr>
            <a:spLocks noGrp="1" noChangeArrowheads="1"/>
          </p:cNvSpPr>
          <p:nvPr>
            <p:ph type="sldNum" sz="quarter" idx="11"/>
          </p:nvPr>
        </p:nvSpPr>
        <p:spPr/>
        <p:txBody>
          <a:bodyPr/>
          <a:lstStyle>
            <a:lvl1pPr>
              <a:defRPr/>
            </a:lvl1pPr>
          </a:lstStyle>
          <a:p>
            <a:pPr>
              <a:defRPr/>
            </a:pPr>
            <a:fld id="{ABE7DE28-7A66-164E-95E7-450898FA5DE7}" type="slidenum">
              <a:rPr lang="en-US" altLang="en-US"/>
              <a:pPr>
                <a:defRPr/>
              </a:pPr>
              <a:t>‹#›</a:t>
            </a:fld>
            <a:endParaRPr lang="en-US" altLang="en-US"/>
          </a:p>
        </p:txBody>
      </p:sp>
    </p:spTree>
    <p:extLst>
      <p:ext uri="{BB962C8B-B14F-4D97-AF65-F5344CB8AC3E}">
        <p14:creationId xmlns:p14="http://schemas.microsoft.com/office/powerpoint/2010/main" val="3141523695"/>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C3415BA-4F86-7645-B96B-6D52B81FB16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295352D9-45D6-C143-B112-7757F6ECFD53}"/>
              </a:ext>
            </a:extLst>
          </p:cNvPr>
          <p:cNvSpPr>
            <a:spLocks noGrp="1" noChangeArrowheads="1"/>
          </p:cNvSpPr>
          <p:nvPr>
            <p:ph type="sldNum" sz="quarter" idx="11"/>
          </p:nvPr>
        </p:nvSpPr>
        <p:spPr/>
        <p:txBody>
          <a:bodyPr/>
          <a:lstStyle>
            <a:lvl1pPr>
              <a:defRPr/>
            </a:lvl1pPr>
          </a:lstStyle>
          <a:p>
            <a:pPr>
              <a:defRPr/>
            </a:pPr>
            <a:fld id="{D57576C8-4CB5-EB47-A907-7F94696BF5CF}" type="slidenum">
              <a:rPr lang="en-US" altLang="en-US"/>
              <a:pPr>
                <a:defRPr/>
              </a:pPr>
              <a:t>‹#›</a:t>
            </a:fld>
            <a:endParaRPr lang="en-US" altLang="en-US"/>
          </a:p>
        </p:txBody>
      </p:sp>
    </p:spTree>
    <p:extLst>
      <p:ext uri="{BB962C8B-B14F-4D97-AF65-F5344CB8AC3E}">
        <p14:creationId xmlns:p14="http://schemas.microsoft.com/office/powerpoint/2010/main" val="3252874128"/>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3AD25134-EA78-B244-BD5E-7B5D1163FC5A}"/>
              </a:ext>
            </a:extLst>
          </p:cNvPr>
          <p:cNvSpPr>
            <a:spLocks noChangeArrowheads="1"/>
          </p:cNvSpPr>
          <p:nvPr/>
        </p:nvSpPr>
        <p:spPr bwMode="auto">
          <a:xfrm>
            <a:off x="609600" y="1123950"/>
            <a:ext cx="10972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1C4557B9-6B1E-2F4D-B6C2-B2A1DA603A43}"/>
              </a:ext>
            </a:extLst>
          </p:cNvPr>
          <p:cNvSpPr>
            <a:spLocks noChangeShapeType="1"/>
          </p:cNvSpPr>
          <p:nvPr/>
        </p:nvSpPr>
        <p:spPr bwMode="auto">
          <a:xfrm>
            <a:off x="609600" y="3371850"/>
            <a:ext cx="10972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B4F4B93D-BF22-A149-BABA-90115B5D13E7}"/>
              </a:ext>
            </a:extLst>
          </p:cNvPr>
          <p:cNvSpPr>
            <a:spLocks noChangeShapeType="1"/>
          </p:cNvSpPr>
          <p:nvPr userDrawn="1"/>
        </p:nvSpPr>
        <p:spPr bwMode="auto">
          <a:xfrm>
            <a:off x="115824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914400" y="1524000"/>
            <a:ext cx="105664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914400" y="3581400"/>
            <a:ext cx="104648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30DF3E3D-46D9-DB43-8730-C0994CEC1A83}"/>
              </a:ext>
            </a:extLst>
          </p:cNvPr>
          <p:cNvSpPr>
            <a:spLocks noGrp="1" noChangeArrowheads="1"/>
          </p:cNvSpPr>
          <p:nvPr>
            <p:ph type="dt" sz="half" idx="10"/>
          </p:nvPr>
        </p:nvSpPr>
        <p:spPr bwMode="auto">
          <a:xfrm>
            <a:off x="609600" y="6243638"/>
            <a:ext cx="2844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621A4F04-3E3C-1847-A6F0-DE424E4F54A8}"/>
              </a:ext>
            </a:extLst>
          </p:cNvPr>
          <p:cNvSpPr>
            <a:spLocks noGrp="1" noChangeArrowheads="1"/>
          </p:cNvSpPr>
          <p:nvPr>
            <p:ph type="ftr" sz="quarter" idx="11"/>
          </p:nvPr>
        </p:nvSpPr>
        <p:spPr>
          <a:xfrm>
            <a:off x="4165600" y="6243638"/>
            <a:ext cx="38608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3AFBFE3F-2108-1444-A8AF-58789E512E92}"/>
              </a:ext>
            </a:extLst>
          </p:cNvPr>
          <p:cNvSpPr>
            <a:spLocks noGrp="1" noChangeArrowheads="1"/>
          </p:cNvSpPr>
          <p:nvPr>
            <p:ph type="sldNum" sz="quarter" idx="12"/>
          </p:nvPr>
        </p:nvSpPr>
        <p:spPr/>
        <p:txBody>
          <a:bodyPr/>
          <a:lstStyle>
            <a:lvl1pPr fontAlgn="base">
              <a:spcBef>
                <a:spcPct val="0"/>
              </a:spcBef>
              <a:spcAft>
                <a:spcPct val="0"/>
              </a:spcAft>
              <a:defRPr sz="1200">
                <a:ea typeface="ＭＳ Ｐゴシック" charset="0"/>
                <a:cs typeface="ＭＳ Ｐゴシック" charset="0"/>
              </a:defRPr>
            </a:lvl1pPr>
          </a:lstStyle>
          <a:p>
            <a:pPr>
              <a:defRPr/>
            </a:pPr>
            <a:fld id="{6930F04B-11B6-5640-A1E4-882842C3BEC8}" type="slidenum">
              <a:rPr lang="en-US" altLang="en-US"/>
              <a:pPr>
                <a:defRPr/>
              </a:pPr>
              <a:t>‹#›</a:t>
            </a:fld>
            <a:endParaRPr lang="en-US" altLang="en-US"/>
          </a:p>
        </p:txBody>
      </p:sp>
    </p:spTree>
    <p:extLst>
      <p:ext uri="{BB962C8B-B14F-4D97-AF65-F5344CB8AC3E}">
        <p14:creationId xmlns:p14="http://schemas.microsoft.com/office/powerpoint/2010/main" val="12070021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4E2F54E-60B9-2F4F-89E6-30CBFA1ABAB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867796C9-FBA3-3942-A3B6-53B40D25BA3D}"/>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43CF7A15-8D90-1445-BE37-F18227DCF408}" type="slidenum">
              <a:rPr lang="en-US" altLang="en-US"/>
              <a:pPr>
                <a:defRPr/>
              </a:pPr>
              <a:t>‹#›</a:t>
            </a:fld>
            <a:endParaRPr lang="en-US" altLang="en-US"/>
          </a:p>
        </p:txBody>
      </p:sp>
    </p:spTree>
    <p:extLst>
      <p:ext uri="{BB962C8B-B14F-4D97-AF65-F5344CB8AC3E}">
        <p14:creationId xmlns:p14="http://schemas.microsoft.com/office/powerpoint/2010/main" val="2396483160"/>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C3FA9C44-8B01-8249-93D9-1383E87490C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BCEF2B4A-BAB8-3D4F-9B4C-D6A6221B395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CDB02DC1-0A42-4A43-BE99-F4D1DC9EAA1C}" type="slidenum">
              <a:rPr lang="en-US" altLang="en-US"/>
              <a:pPr>
                <a:defRPr/>
              </a:pPr>
              <a:t>‹#›</a:t>
            </a:fld>
            <a:endParaRPr lang="en-US" altLang="en-US"/>
          </a:p>
        </p:txBody>
      </p:sp>
    </p:spTree>
    <p:extLst>
      <p:ext uri="{BB962C8B-B14F-4D97-AF65-F5344CB8AC3E}">
        <p14:creationId xmlns:p14="http://schemas.microsoft.com/office/powerpoint/2010/main" val="290793429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DF7DD1FF-752F-CF4C-8945-3B4238296D02}"/>
              </a:ext>
            </a:extLst>
          </p:cNvPr>
          <p:cNvSpPr>
            <a:spLocks noGrp="1" noChangeArrowheads="1"/>
          </p:cNvSpPr>
          <p:nvPr>
            <p:ph type="ftr" sz="quarter" idx="10"/>
          </p:nvPr>
        </p:nvSpPr>
        <p:spPr>
          <a:ln/>
        </p:spPr>
        <p:txBody>
          <a:bodyPr/>
          <a:lstStyle>
            <a:lvl1pPr>
              <a:defRPr/>
            </a:lvl1pPr>
          </a:lstStyle>
          <a:p>
            <a:pPr>
              <a:defRPr/>
            </a:pPr>
            <a:endParaRPr lang="en-US"/>
          </a:p>
        </p:txBody>
      </p:sp>
      <p:sp>
        <p:nvSpPr>
          <p:cNvPr id="8" name="Rectangle 1030">
            <a:extLst>
              <a:ext uri="{FF2B5EF4-FFF2-40B4-BE49-F238E27FC236}">
                <a16:creationId xmlns:a16="http://schemas.microsoft.com/office/drawing/2014/main" id="{7513F226-2EB8-7844-A867-B8F2BD7B39AD}"/>
              </a:ext>
            </a:extLst>
          </p:cNvPr>
          <p:cNvSpPr>
            <a:spLocks noGrp="1" noChangeArrowheads="1"/>
          </p:cNvSpPr>
          <p:nvPr>
            <p:ph type="sldNum" sz="quarter" idx="11"/>
          </p:nvPr>
        </p:nvSpPr>
        <p:spPr>
          <a:ln/>
        </p:spPr>
        <p:txBody>
          <a:bodyPr/>
          <a:lstStyle>
            <a:lvl1pPr>
              <a:defRPr/>
            </a:lvl1pPr>
          </a:lstStyle>
          <a:p>
            <a:pPr>
              <a:defRPr/>
            </a:pPr>
            <a:fld id="{4DDC317A-7115-1447-A3EA-179600B564D0}" type="slidenum">
              <a:rPr lang="en-US" altLang="en-US"/>
              <a:pPr>
                <a:defRPr/>
              </a:pPr>
              <a:t>‹#›</a:t>
            </a:fld>
            <a:endParaRPr lang="en-US" altLang="en-US"/>
          </a:p>
        </p:txBody>
      </p:sp>
    </p:spTree>
    <p:extLst>
      <p:ext uri="{BB962C8B-B14F-4D97-AF65-F5344CB8AC3E}">
        <p14:creationId xmlns:p14="http://schemas.microsoft.com/office/powerpoint/2010/main" val="2988406497"/>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8627C71B-EDC2-1445-BBA8-64078224918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0B958A16-5E9C-B445-AF57-EF5CDEBF3E0E}"/>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AAB06FE8-1E6A-3342-8236-C414132BF53E}" type="slidenum">
              <a:rPr lang="en-US" altLang="en-US"/>
              <a:pPr>
                <a:defRPr/>
              </a:pPr>
              <a:t>‹#›</a:t>
            </a:fld>
            <a:endParaRPr lang="en-US" altLang="en-US"/>
          </a:p>
        </p:txBody>
      </p:sp>
    </p:spTree>
    <p:extLst>
      <p:ext uri="{BB962C8B-B14F-4D97-AF65-F5344CB8AC3E}">
        <p14:creationId xmlns:p14="http://schemas.microsoft.com/office/powerpoint/2010/main" val="4058696261"/>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02AFDBD5-081C-2C49-9625-F770FCBA5E4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15294AE6-4DF2-EC4B-9344-697D8BAF10CC}"/>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B1B1B105-BE8E-8842-8E6D-0757A98AA255}" type="slidenum">
              <a:rPr lang="en-US" altLang="en-US"/>
              <a:pPr>
                <a:defRPr/>
              </a:pPr>
              <a:t>‹#›</a:t>
            </a:fld>
            <a:endParaRPr lang="en-US" altLang="en-US"/>
          </a:p>
        </p:txBody>
      </p:sp>
    </p:spTree>
    <p:extLst>
      <p:ext uri="{BB962C8B-B14F-4D97-AF65-F5344CB8AC3E}">
        <p14:creationId xmlns:p14="http://schemas.microsoft.com/office/powerpoint/2010/main" val="3155814230"/>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CAC96CBF-A6DE-D046-A601-59A502E0642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3FDE946E-95D0-5A4C-B651-F48795EF13DF}"/>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A4D70267-3EB3-DF44-AB1B-3C13678813A3}" type="slidenum">
              <a:rPr lang="en-US" altLang="en-US"/>
              <a:pPr>
                <a:defRPr/>
              </a:pPr>
              <a:t>‹#›</a:t>
            </a:fld>
            <a:endParaRPr lang="en-US" altLang="en-US"/>
          </a:p>
        </p:txBody>
      </p:sp>
    </p:spTree>
    <p:extLst>
      <p:ext uri="{BB962C8B-B14F-4D97-AF65-F5344CB8AC3E}">
        <p14:creationId xmlns:p14="http://schemas.microsoft.com/office/powerpoint/2010/main" val="3109322701"/>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E562540-E7C4-BB43-B566-144491F47A47}"/>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F05215AC-8F39-1E47-9F14-BF4613727717}"/>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E15B707F-67A4-DA42-816E-5DF13A099CC4}" type="slidenum">
              <a:rPr lang="en-US" altLang="en-US"/>
              <a:pPr>
                <a:defRPr/>
              </a:pPr>
              <a:t>‹#›</a:t>
            </a:fld>
            <a:endParaRPr lang="en-US" altLang="en-US"/>
          </a:p>
        </p:txBody>
      </p:sp>
    </p:spTree>
    <p:extLst>
      <p:ext uri="{BB962C8B-B14F-4D97-AF65-F5344CB8AC3E}">
        <p14:creationId xmlns:p14="http://schemas.microsoft.com/office/powerpoint/2010/main" val="3031278699"/>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DBDF044A-9556-3740-9960-C2B708761B6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0D75F002-2226-814E-A0B5-493B26014BE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9815857-AD7B-954C-A805-6C7780519740}" type="slidenum">
              <a:rPr lang="en-US" altLang="en-US"/>
              <a:pPr>
                <a:defRPr/>
              </a:pPr>
              <a:t>‹#›</a:t>
            </a:fld>
            <a:endParaRPr lang="en-US" altLang="en-US"/>
          </a:p>
        </p:txBody>
      </p:sp>
    </p:spTree>
    <p:extLst>
      <p:ext uri="{BB962C8B-B14F-4D97-AF65-F5344CB8AC3E}">
        <p14:creationId xmlns:p14="http://schemas.microsoft.com/office/powerpoint/2010/main" val="1232353617"/>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B8C2278-83B5-F34A-A426-482F7D9975E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653745FE-DDF7-2949-AE24-A78FFF7D0B35}"/>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05385B63-ABF2-1946-97AC-B4A44E920B06}" type="slidenum">
              <a:rPr lang="en-US" altLang="en-US"/>
              <a:pPr>
                <a:defRPr/>
              </a:pPr>
              <a:t>‹#›</a:t>
            </a:fld>
            <a:endParaRPr lang="en-US" altLang="en-US"/>
          </a:p>
        </p:txBody>
      </p:sp>
    </p:spTree>
    <p:extLst>
      <p:ext uri="{BB962C8B-B14F-4D97-AF65-F5344CB8AC3E}">
        <p14:creationId xmlns:p14="http://schemas.microsoft.com/office/powerpoint/2010/main" val="1267262565"/>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5C9978C-3A26-2240-85BB-98C2D44E24D4}"/>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2D6271E4-1979-1F4C-9E16-9D4FA0DB173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74871C2D-B2AE-A446-B995-D8BF8ACD8CA2}" type="slidenum">
              <a:rPr lang="en-US" altLang="en-US"/>
              <a:pPr>
                <a:defRPr/>
              </a:pPr>
              <a:t>‹#›</a:t>
            </a:fld>
            <a:endParaRPr lang="en-US" altLang="en-US"/>
          </a:p>
        </p:txBody>
      </p:sp>
    </p:spTree>
    <p:extLst>
      <p:ext uri="{BB962C8B-B14F-4D97-AF65-F5344CB8AC3E}">
        <p14:creationId xmlns:p14="http://schemas.microsoft.com/office/powerpoint/2010/main" val="2554596388"/>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CACDB55-BD39-6349-B6F6-E9BA947B984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F0A13895-9246-964F-A123-DC4E8E000A6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71131645-0551-0E43-AA4A-B37F3BEF458B}" type="slidenum">
              <a:rPr lang="en-US" altLang="en-US"/>
              <a:pPr>
                <a:defRPr/>
              </a:pPr>
              <a:t>‹#›</a:t>
            </a:fld>
            <a:endParaRPr lang="en-US" altLang="en-US"/>
          </a:p>
        </p:txBody>
      </p:sp>
    </p:spTree>
    <p:extLst>
      <p:ext uri="{BB962C8B-B14F-4D97-AF65-F5344CB8AC3E}">
        <p14:creationId xmlns:p14="http://schemas.microsoft.com/office/powerpoint/2010/main" val="3770264244"/>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BB22F3D8-372A-7E4F-BAF0-2B62E16D72F9}"/>
              </a:ext>
            </a:extLst>
          </p:cNvPr>
          <p:cNvSpPr>
            <a:spLocks noChangeArrowheads="1"/>
          </p:cNvSpPr>
          <p:nvPr/>
        </p:nvSpPr>
        <p:spPr bwMode="auto">
          <a:xfrm>
            <a:off x="609600" y="1123950"/>
            <a:ext cx="10972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2538D10A-B20C-1F4A-A69F-0F0B507B6CBC}"/>
              </a:ext>
            </a:extLst>
          </p:cNvPr>
          <p:cNvSpPr>
            <a:spLocks noChangeShapeType="1"/>
          </p:cNvSpPr>
          <p:nvPr/>
        </p:nvSpPr>
        <p:spPr bwMode="auto">
          <a:xfrm>
            <a:off x="609600" y="3371850"/>
            <a:ext cx="10972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323C0A52-D6B6-4A4D-BD73-5955293DBD07}"/>
              </a:ext>
            </a:extLst>
          </p:cNvPr>
          <p:cNvSpPr>
            <a:spLocks noChangeShapeType="1"/>
          </p:cNvSpPr>
          <p:nvPr userDrawn="1"/>
        </p:nvSpPr>
        <p:spPr bwMode="auto">
          <a:xfrm>
            <a:off x="115824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914400" y="1524000"/>
            <a:ext cx="105664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914400" y="3581400"/>
            <a:ext cx="104648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203D96CF-D2B5-284A-8A3B-88E2B14F16CA}"/>
              </a:ext>
            </a:extLst>
          </p:cNvPr>
          <p:cNvSpPr>
            <a:spLocks noGrp="1" noChangeArrowheads="1"/>
          </p:cNvSpPr>
          <p:nvPr>
            <p:ph type="dt" sz="half" idx="10"/>
          </p:nvPr>
        </p:nvSpPr>
        <p:spPr bwMode="auto">
          <a:xfrm>
            <a:off x="609600" y="6243638"/>
            <a:ext cx="2844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ECE92EBB-E8F1-BB42-9972-9FC2F1E39DD3}"/>
              </a:ext>
            </a:extLst>
          </p:cNvPr>
          <p:cNvSpPr>
            <a:spLocks noGrp="1" noChangeArrowheads="1"/>
          </p:cNvSpPr>
          <p:nvPr>
            <p:ph type="ftr" sz="quarter" idx="11"/>
          </p:nvPr>
        </p:nvSpPr>
        <p:spPr>
          <a:xfrm>
            <a:off x="4165600" y="6243638"/>
            <a:ext cx="38608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D815D7EE-6875-8949-837F-2AE3A4F79FD4}"/>
              </a:ext>
            </a:extLst>
          </p:cNvPr>
          <p:cNvSpPr>
            <a:spLocks noGrp="1" noChangeArrowheads="1"/>
          </p:cNvSpPr>
          <p:nvPr>
            <p:ph type="sldNum" sz="quarter" idx="12"/>
          </p:nvPr>
        </p:nvSpPr>
        <p:spPr/>
        <p:txBody>
          <a:bodyPr/>
          <a:lstStyle>
            <a:lvl1pPr>
              <a:defRPr sz="1200"/>
            </a:lvl1pPr>
          </a:lstStyle>
          <a:p>
            <a:pPr>
              <a:defRPr/>
            </a:pPr>
            <a:fld id="{800691C5-9FA5-3F46-90A7-ED5D0D102BB3}" type="slidenum">
              <a:rPr lang="en-US" altLang="en-US"/>
              <a:pPr>
                <a:defRPr/>
              </a:pPr>
              <a:t>‹#›</a:t>
            </a:fld>
            <a:endParaRPr lang="en-US" altLang="en-US"/>
          </a:p>
        </p:txBody>
      </p:sp>
    </p:spTree>
    <p:extLst>
      <p:ext uri="{BB962C8B-B14F-4D97-AF65-F5344CB8AC3E}">
        <p14:creationId xmlns:p14="http://schemas.microsoft.com/office/powerpoint/2010/main" val="3262763628"/>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04800" y="997528"/>
            <a:ext cx="114808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0D4116A-1656-924F-8339-968CDC00B50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92E4BB7-CF8F-934D-88CB-2C51D02F6495}"/>
              </a:ext>
            </a:extLst>
          </p:cNvPr>
          <p:cNvSpPr>
            <a:spLocks noGrp="1" noChangeArrowheads="1"/>
          </p:cNvSpPr>
          <p:nvPr>
            <p:ph type="sldNum" sz="quarter" idx="11"/>
          </p:nvPr>
        </p:nvSpPr>
        <p:spPr>
          <a:ln/>
        </p:spPr>
        <p:txBody>
          <a:bodyPr/>
          <a:lstStyle>
            <a:lvl1pPr>
              <a:defRPr/>
            </a:lvl1pPr>
          </a:lstStyle>
          <a:p>
            <a:pPr>
              <a:defRPr/>
            </a:pPr>
            <a:fld id="{8DE33320-76E4-0249-8CA9-3902D97168FA}" type="slidenum">
              <a:rPr lang="en-US" altLang="en-US"/>
              <a:pPr>
                <a:defRPr/>
              </a:pPr>
              <a:t>‹#›</a:t>
            </a:fld>
            <a:endParaRPr lang="en-US" altLang="en-US"/>
          </a:p>
        </p:txBody>
      </p:sp>
    </p:spTree>
    <p:extLst>
      <p:ext uri="{BB962C8B-B14F-4D97-AF65-F5344CB8AC3E}">
        <p14:creationId xmlns:p14="http://schemas.microsoft.com/office/powerpoint/2010/main" val="27801908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A978A423-3D9F-894F-B5AD-E1A2D46BB975}"/>
              </a:ext>
            </a:extLst>
          </p:cNvPr>
          <p:cNvSpPr>
            <a:spLocks noGrp="1" noChangeArrowheads="1"/>
          </p:cNvSpPr>
          <p:nvPr>
            <p:ph type="ftr" sz="quarter" idx="10"/>
          </p:nvPr>
        </p:nvSpPr>
        <p:spPr>
          <a:ln/>
        </p:spPr>
        <p:txBody>
          <a:bodyPr/>
          <a:lstStyle>
            <a:lvl1pPr>
              <a:defRPr/>
            </a:lvl1pPr>
          </a:lstStyle>
          <a:p>
            <a:pPr>
              <a:defRPr/>
            </a:pPr>
            <a:endParaRPr lang="en-US"/>
          </a:p>
        </p:txBody>
      </p:sp>
      <p:sp>
        <p:nvSpPr>
          <p:cNvPr id="4" name="Rectangle 1030">
            <a:extLst>
              <a:ext uri="{FF2B5EF4-FFF2-40B4-BE49-F238E27FC236}">
                <a16:creationId xmlns:a16="http://schemas.microsoft.com/office/drawing/2014/main" id="{97848F5F-7FA1-4047-92D1-DE982BEA3E23}"/>
              </a:ext>
            </a:extLst>
          </p:cNvPr>
          <p:cNvSpPr>
            <a:spLocks noGrp="1" noChangeArrowheads="1"/>
          </p:cNvSpPr>
          <p:nvPr>
            <p:ph type="sldNum" sz="quarter" idx="11"/>
          </p:nvPr>
        </p:nvSpPr>
        <p:spPr>
          <a:ln/>
        </p:spPr>
        <p:txBody>
          <a:bodyPr/>
          <a:lstStyle>
            <a:lvl1pPr>
              <a:defRPr/>
            </a:lvl1pPr>
          </a:lstStyle>
          <a:p>
            <a:pPr>
              <a:defRPr/>
            </a:pPr>
            <a:fld id="{D24479A0-53FE-6846-9177-9D957D5DB55D}" type="slidenum">
              <a:rPr lang="en-US" altLang="en-US"/>
              <a:pPr>
                <a:defRPr/>
              </a:pPr>
              <a:t>‹#›</a:t>
            </a:fld>
            <a:endParaRPr lang="en-US" altLang="en-US"/>
          </a:p>
        </p:txBody>
      </p:sp>
    </p:spTree>
    <p:extLst>
      <p:ext uri="{BB962C8B-B14F-4D97-AF65-F5344CB8AC3E}">
        <p14:creationId xmlns:p14="http://schemas.microsoft.com/office/powerpoint/2010/main" val="1821124980"/>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2D009077-10AD-0947-8806-7D3C25918E6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A347429-32EA-F843-AE5C-FC1A699EBC2F}"/>
              </a:ext>
            </a:extLst>
          </p:cNvPr>
          <p:cNvSpPr>
            <a:spLocks noGrp="1" noChangeArrowheads="1"/>
          </p:cNvSpPr>
          <p:nvPr>
            <p:ph type="sldNum" sz="quarter" idx="11"/>
          </p:nvPr>
        </p:nvSpPr>
        <p:spPr>
          <a:ln/>
        </p:spPr>
        <p:txBody>
          <a:bodyPr/>
          <a:lstStyle>
            <a:lvl1pPr>
              <a:defRPr/>
            </a:lvl1pPr>
          </a:lstStyle>
          <a:p>
            <a:pPr>
              <a:defRPr/>
            </a:pPr>
            <a:fld id="{06FAB052-3664-BF4F-993F-29369860E1D8}" type="slidenum">
              <a:rPr lang="en-US" altLang="en-US"/>
              <a:pPr>
                <a:defRPr/>
              </a:pPr>
              <a:t>‹#›</a:t>
            </a:fld>
            <a:endParaRPr lang="en-US" altLang="en-US"/>
          </a:p>
        </p:txBody>
      </p:sp>
    </p:spTree>
    <p:extLst>
      <p:ext uri="{BB962C8B-B14F-4D97-AF65-F5344CB8AC3E}">
        <p14:creationId xmlns:p14="http://schemas.microsoft.com/office/powerpoint/2010/main" val="963723010"/>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4642810-0270-CB48-A1CA-24DCF4455E9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31DA97B-4E00-DC4F-B7DB-18E15C434422}"/>
              </a:ext>
            </a:extLst>
          </p:cNvPr>
          <p:cNvSpPr>
            <a:spLocks noGrp="1" noChangeArrowheads="1"/>
          </p:cNvSpPr>
          <p:nvPr>
            <p:ph type="sldNum" sz="quarter" idx="11"/>
          </p:nvPr>
        </p:nvSpPr>
        <p:spPr>
          <a:ln/>
        </p:spPr>
        <p:txBody>
          <a:bodyPr/>
          <a:lstStyle>
            <a:lvl1pPr>
              <a:defRPr/>
            </a:lvl1pPr>
          </a:lstStyle>
          <a:p>
            <a:pPr>
              <a:defRPr/>
            </a:pPr>
            <a:fld id="{6C6EB4A5-7404-294B-999D-175F606D6201}" type="slidenum">
              <a:rPr lang="en-US" altLang="en-US"/>
              <a:pPr>
                <a:defRPr/>
              </a:pPr>
              <a:t>‹#›</a:t>
            </a:fld>
            <a:endParaRPr lang="en-US" altLang="en-US"/>
          </a:p>
        </p:txBody>
      </p:sp>
    </p:spTree>
    <p:extLst>
      <p:ext uri="{BB962C8B-B14F-4D97-AF65-F5344CB8AC3E}">
        <p14:creationId xmlns:p14="http://schemas.microsoft.com/office/powerpoint/2010/main" val="2295956067"/>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24BD8FCD-1BEB-6A42-B8B1-C39ED5BE279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91A21973-5A9E-154E-A49A-033DD08EB7E1}"/>
              </a:ext>
            </a:extLst>
          </p:cNvPr>
          <p:cNvSpPr>
            <a:spLocks noGrp="1" noChangeArrowheads="1"/>
          </p:cNvSpPr>
          <p:nvPr>
            <p:ph type="sldNum" sz="quarter" idx="11"/>
          </p:nvPr>
        </p:nvSpPr>
        <p:spPr>
          <a:ln/>
        </p:spPr>
        <p:txBody>
          <a:bodyPr/>
          <a:lstStyle>
            <a:lvl1pPr>
              <a:defRPr/>
            </a:lvl1pPr>
          </a:lstStyle>
          <a:p>
            <a:pPr>
              <a:defRPr/>
            </a:pPr>
            <a:fld id="{08A13A1E-7D24-2943-AA19-843CF9E69946}" type="slidenum">
              <a:rPr lang="en-US" altLang="en-US"/>
              <a:pPr>
                <a:defRPr/>
              </a:pPr>
              <a:t>‹#›</a:t>
            </a:fld>
            <a:endParaRPr lang="en-US" altLang="en-US"/>
          </a:p>
        </p:txBody>
      </p:sp>
    </p:spTree>
    <p:extLst>
      <p:ext uri="{BB962C8B-B14F-4D97-AF65-F5344CB8AC3E}">
        <p14:creationId xmlns:p14="http://schemas.microsoft.com/office/powerpoint/2010/main" val="225589785"/>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DB659D62-F008-694B-A107-310AB43E4CD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866F093A-DC6C-3444-8F25-CDFB50F79EDF}"/>
              </a:ext>
            </a:extLst>
          </p:cNvPr>
          <p:cNvSpPr>
            <a:spLocks noGrp="1" noChangeArrowheads="1"/>
          </p:cNvSpPr>
          <p:nvPr>
            <p:ph type="sldNum" sz="quarter" idx="11"/>
          </p:nvPr>
        </p:nvSpPr>
        <p:spPr>
          <a:ln/>
        </p:spPr>
        <p:txBody>
          <a:bodyPr/>
          <a:lstStyle>
            <a:lvl1pPr>
              <a:defRPr/>
            </a:lvl1pPr>
          </a:lstStyle>
          <a:p>
            <a:pPr>
              <a:defRPr/>
            </a:pPr>
            <a:fld id="{3BD812E9-CA0A-8244-A046-0571FC545305}" type="slidenum">
              <a:rPr lang="en-US" altLang="en-US"/>
              <a:pPr>
                <a:defRPr/>
              </a:pPr>
              <a:t>‹#›</a:t>
            </a:fld>
            <a:endParaRPr lang="en-US" altLang="en-US"/>
          </a:p>
        </p:txBody>
      </p:sp>
    </p:spTree>
    <p:extLst>
      <p:ext uri="{BB962C8B-B14F-4D97-AF65-F5344CB8AC3E}">
        <p14:creationId xmlns:p14="http://schemas.microsoft.com/office/powerpoint/2010/main" val="1732224249"/>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96B94DE-149A-A84D-858F-4D5B428FA7A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24B1C692-591D-3346-8E1A-A19CC1BBF043}"/>
              </a:ext>
            </a:extLst>
          </p:cNvPr>
          <p:cNvSpPr>
            <a:spLocks noGrp="1" noChangeArrowheads="1"/>
          </p:cNvSpPr>
          <p:nvPr>
            <p:ph type="sldNum" sz="quarter" idx="11"/>
          </p:nvPr>
        </p:nvSpPr>
        <p:spPr>
          <a:ln/>
        </p:spPr>
        <p:txBody>
          <a:bodyPr/>
          <a:lstStyle>
            <a:lvl1pPr>
              <a:defRPr/>
            </a:lvl1pPr>
          </a:lstStyle>
          <a:p>
            <a:pPr>
              <a:defRPr/>
            </a:pPr>
            <a:fld id="{1D4001C4-BF5C-F640-BD99-70162C2025EC}" type="slidenum">
              <a:rPr lang="en-US" altLang="en-US"/>
              <a:pPr>
                <a:defRPr/>
              </a:pPr>
              <a:t>‹#›</a:t>
            </a:fld>
            <a:endParaRPr lang="en-US" altLang="en-US"/>
          </a:p>
        </p:txBody>
      </p:sp>
    </p:spTree>
    <p:extLst>
      <p:ext uri="{BB962C8B-B14F-4D97-AF65-F5344CB8AC3E}">
        <p14:creationId xmlns:p14="http://schemas.microsoft.com/office/powerpoint/2010/main" val="2634865588"/>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7690CA2F-7EF4-4D4B-B05E-9CD06D97C0C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3EF9E563-85B6-884B-A069-BAB01B87B7D8}"/>
              </a:ext>
            </a:extLst>
          </p:cNvPr>
          <p:cNvSpPr>
            <a:spLocks noGrp="1" noChangeArrowheads="1"/>
          </p:cNvSpPr>
          <p:nvPr>
            <p:ph type="sldNum" sz="quarter" idx="11"/>
          </p:nvPr>
        </p:nvSpPr>
        <p:spPr>
          <a:ln/>
        </p:spPr>
        <p:txBody>
          <a:bodyPr/>
          <a:lstStyle>
            <a:lvl1pPr>
              <a:defRPr/>
            </a:lvl1pPr>
          </a:lstStyle>
          <a:p>
            <a:pPr>
              <a:defRPr/>
            </a:pPr>
            <a:fld id="{7D3D0717-7499-9E44-845B-E851FCB16976}" type="slidenum">
              <a:rPr lang="en-US" altLang="en-US"/>
              <a:pPr>
                <a:defRPr/>
              </a:pPr>
              <a:t>‹#›</a:t>
            </a:fld>
            <a:endParaRPr lang="en-US" altLang="en-US"/>
          </a:p>
        </p:txBody>
      </p:sp>
    </p:spTree>
    <p:extLst>
      <p:ext uri="{BB962C8B-B14F-4D97-AF65-F5344CB8AC3E}">
        <p14:creationId xmlns:p14="http://schemas.microsoft.com/office/powerpoint/2010/main" val="851896401"/>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9562426B-A5A0-F944-991E-0F589442A93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9EBECD59-3F6D-0145-A9B5-5EE2DF859F8B}"/>
              </a:ext>
            </a:extLst>
          </p:cNvPr>
          <p:cNvSpPr>
            <a:spLocks noGrp="1" noChangeArrowheads="1"/>
          </p:cNvSpPr>
          <p:nvPr>
            <p:ph type="sldNum" sz="quarter" idx="11"/>
          </p:nvPr>
        </p:nvSpPr>
        <p:spPr>
          <a:ln/>
        </p:spPr>
        <p:txBody>
          <a:bodyPr/>
          <a:lstStyle>
            <a:lvl1pPr>
              <a:defRPr/>
            </a:lvl1pPr>
          </a:lstStyle>
          <a:p>
            <a:pPr>
              <a:defRPr/>
            </a:pPr>
            <a:fld id="{25E9139E-1132-E74D-AAEB-A81F8150B18F}" type="slidenum">
              <a:rPr lang="en-US" altLang="en-US"/>
              <a:pPr>
                <a:defRPr/>
              </a:pPr>
              <a:t>‹#›</a:t>
            </a:fld>
            <a:endParaRPr lang="en-US" altLang="en-US"/>
          </a:p>
        </p:txBody>
      </p:sp>
    </p:spTree>
    <p:extLst>
      <p:ext uri="{BB962C8B-B14F-4D97-AF65-F5344CB8AC3E}">
        <p14:creationId xmlns:p14="http://schemas.microsoft.com/office/powerpoint/2010/main" val="1802245188"/>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B00FC4D-28B2-774A-BDF5-CB3A5D1E70E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EBDB0E60-2A7B-1B44-BB6D-97BF3A139C97}"/>
              </a:ext>
            </a:extLst>
          </p:cNvPr>
          <p:cNvSpPr>
            <a:spLocks noGrp="1" noChangeArrowheads="1"/>
          </p:cNvSpPr>
          <p:nvPr>
            <p:ph type="sldNum" sz="quarter" idx="11"/>
          </p:nvPr>
        </p:nvSpPr>
        <p:spPr>
          <a:ln/>
        </p:spPr>
        <p:txBody>
          <a:bodyPr/>
          <a:lstStyle>
            <a:lvl1pPr>
              <a:defRPr/>
            </a:lvl1pPr>
          </a:lstStyle>
          <a:p>
            <a:pPr>
              <a:defRPr/>
            </a:pPr>
            <a:fld id="{FC5C9412-F662-064D-BEDC-D33A60B08A72}" type="slidenum">
              <a:rPr lang="en-US" altLang="en-US"/>
              <a:pPr>
                <a:defRPr/>
              </a:pPr>
              <a:t>‹#›</a:t>
            </a:fld>
            <a:endParaRPr lang="en-US" altLang="en-US"/>
          </a:p>
        </p:txBody>
      </p:sp>
    </p:spTree>
    <p:extLst>
      <p:ext uri="{BB962C8B-B14F-4D97-AF65-F5344CB8AC3E}">
        <p14:creationId xmlns:p14="http://schemas.microsoft.com/office/powerpoint/2010/main" val="3471760168"/>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0E3EA30-DFF3-9C4B-9691-5C9AAB88EB4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B2EE262-3A13-4443-80B8-614C7A4B25F7}"/>
              </a:ext>
            </a:extLst>
          </p:cNvPr>
          <p:cNvSpPr>
            <a:spLocks noGrp="1" noChangeArrowheads="1"/>
          </p:cNvSpPr>
          <p:nvPr>
            <p:ph type="sldNum" sz="quarter" idx="11"/>
          </p:nvPr>
        </p:nvSpPr>
        <p:spPr>
          <a:ln/>
        </p:spPr>
        <p:txBody>
          <a:bodyPr/>
          <a:lstStyle>
            <a:lvl1pPr>
              <a:defRPr/>
            </a:lvl1pPr>
          </a:lstStyle>
          <a:p>
            <a:pPr>
              <a:defRPr/>
            </a:pPr>
            <a:fld id="{C5970A1F-36EE-AC4A-B790-1CFE7EECDED3}" type="slidenum">
              <a:rPr lang="en-US" altLang="en-US"/>
              <a:pPr>
                <a:defRPr/>
              </a:pPr>
              <a:t>‹#›</a:t>
            </a:fld>
            <a:endParaRPr lang="en-US" altLang="en-US"/>
          </a:p>
        </p:txBody>
      </p:sp>
    </p:spTree>
    <p:extLst>
      <p:ext uri="{BB962C8B-B14F-4D97-AF65-F5344CB8AC3E}">
        <p14:creationId xmlns:p14="http://schemas.microsoft.com/office/powerpoint/2010/main" val="3425264658"/>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11480800" cy="1066800"/>
          </a:xfrm>
        </p:spPr>
        <p:txBody>
          <a:bodyPr/>
          <a:lstStyle/>
          <a:p>
            <a:r>
              <a:rPr lang="en-US"/>
              <a:t>Click to edit Master title style</a:t>
            </a:r>
          </a:p>
        </p:txBody>
      </p:sp>
      <p:sp>
        <p:nvSpPr>
          <p:cNvPr id="3" name="ClipArt Placeholder 2"/>
          <p:cNvSpPr>
            <a:spLocks noGrp="1"/>
          </p:cNvSpPr>
          <p:nvPr>
            <p:ph type="clipArt" sz="half" idx="1"/>
          </p:nvPr>
        </p:nvSpPr>
        <p:spPr>
          <a:xfrm>
            <a:off x="304800" y="1371600"/>
            <a:ext cx="5638800" cy="4876800"/>
          </a:xfrm>
        </p:spPr>
        <p:txBody>
          <a:bodyPr/>
          <a:lstStyle/>
          <a:p>
            <a:pPr lvl="0"/>
            <a:endParaRPr lang="en-US" noProof="0"/>
          </a:p>
        </p:txBody>
      </p:sp>
      <p:sp>
        <p:nvSpPr>
          <p:cNvPr id="4" name="Text Placeholder 3"/>
          <p:cNvSpPr>
            <a:spLocks noGrp="1"/>
          </p:cNvSpPr>
          <p:nvPr>
            <p:ph type="body" sz="half" idx="2"/>
          </p:nvPr>
        </p:nvSpPr>
        <p:spPr>
          <a:xfrm>
            <a:off x="6146800" y="1371600"/>
            <a:ext cx="56388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A476F68-C964-6F4C-B323-CADD64DDE3D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F4A41114-0EC5-4244-A8AE-388F27C49018}"/>
              </a:ext>
            </a:extLst>
          </p:cNvPr>
          <p:cNvSpPr>
            <a:spLocks noGrp="1" noChangeArrowheads="1"/>
          </p:cNvSpPr>
          <p:nvPr>
            <p:ph type="sldNum" sz="quarter" idx="11"/>
          </p:nvPr>
        </p:nvSpPr>
        <p:spPr>
          <a:ln/>
        </p:spPr>
        <p:txBody>
          <a:bodyPr/>
          <a:lstStyle>
            <a:lvl1pPr>
              <a:defRPr/>
            </a:lvl1pPr>
          </a:lstStyle>
          <a:p>
            <a:pPr>
              <a:defRPr/>
            </a:pPr>
            <a:fld id="{C811C9BF-9555-1749-A87B-CA7C52D013D0}" type="slidenum">
              <a:rPr lang="en-US" altLang="en-US"/>
              <a:pPr>
                <a:defRPr/>
              </a:pPr>
              <a:t>‹#›</a:t>
            </a:fld>
            <a:endParaRPr lang="en-US" altLang="en-US"/>
          </a:p>
        </p:txBody>
      </p:sp>
    </p:spTree>
    <p:extLst>
      <p:ext uri="{BB962C8B-B14F-4D97-AF65-F5344CB8AC3E}">
        <p14:creationId xmlns:p14="http://schemas.microsoft.com/office/powerpoint/2010/main" val="144375484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5FE7A5D5-3B98-3B4A-91BA-CD8ED2A5A915}"/>
              </a:ext>
            </a:extLst>
          </p:cNvPr>
          <p:cNvSpPr>
            <a:spLocks noGrp="1" noChangeArrowheads="1"/>
          </p:cNvSpPr>
          <p:nvPr>
            <p:ph type="ftr" sz="quarter" idx="10"/>
          </p:nvPr>
        </p:nvSpPr>
        <p:spPr>
          <a:ln/>
        </p:spPr>
        <p:txBody>
          <a:bodyPr/>
          <a:lstStyle>
            <a:lvl1pPr>
              <a:defRPr/>
            </a:lvl1pPr>
          </a:lstStyle>
          <a:p>
            <a:pPr>
              <a:defRPr/>
            </a:pPr>
            <a:endParaRPr lang="en-US"/>
          </a:p>
        </p:txBody>
      </p:sp>
      <p:sp>
        <p:nvSpPr>
          <p:cNvPr id="3" name="Rectangle 1030">
            <a:extLst>
              <a:ext uri="{FF2B5EF4-FFF2-40B4-BE49-F238E27FC236}">
                <a16:creationId xmlns:a16="http://schemas.microsoft.com/office/drawing/2014/main" id="{6EFE7942-9EC5-AF40-968B-2407967B19D4}"/>
              </a:ext>
            </a:extLst>
          </p:cNvPr>
          <p:cNvSpPr>
            <a:spLocks noGrp="1" noChangeArrowheads="1"/>
          </p:cNvSpPr>
          <p:nvPr>
            <p:ph type="sldNum" sz="quarter" idx="11"/>
          </p:nvPr>
        </p:nvSpPr>
        <p:spPr>
          <a:ln/>
        </p:spPr>
        <p:txBody>
          <a:bodyPr/>
          <a:lstStyle>
            <a:lvl1pPr>
              <a:defRPr/>
            </a:lvl1pPr>
          </a:lstStyle>
          <a:p>
            <a:pPr>
              <a:defRPr/>
            </a:pPr>
            <a:fld id="{2BE9CDE0-5DCD-7B46-AA26-4594E19FFC96}" type="slidenum">
              <a:rPr lang="en-US" altLang="en-US"/>
              <a:pPr>
                <a:defRPr/>
              </a:pPr>
              <a:t>‹#›</a:t>
            </a:fld>
            <a:endParaRPr lang="en-US" altLang="en-US"/>
          </a:p>
        </p:txBody>
      </p:sp>
    </p:spTree>
    <p:extLst>
      <p:ext uri="{BB962C8B-B14F-4D97-AF65-F5344CB8AC3E}">
        <p14:creationId xmlns:p14="http://schemas.microsoft.com/office/powerpoint/2010/main" val="206536520"/>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609600" y="1123950"/>
            <a:ext cx="10972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609600" y="3371850"/>
            <a:ext cx="109728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115824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914400" y="1524000"/>
            <a:ext cx="105664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914400" y="3581400"/>
            <a:ext cx="104648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609600" y="6243638"/>
            <a:ext cx="2844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8" name="Rectangle 5"/>
          <p:cNvSpPr>
            <a:spLocks noGrp="1" noChangeArrowheads="1"/>
          </p:cNvSpPr>
          <p:nvPr>
            <p:ph type="ftr" sz="quarter" idx="11"/>
          </p:nvPr>
        </p:nvSpPr>
        <p:spPr>
          <a:xfrm>
            <a:off x="4165600" y="6243638"/>
            <a:ext cx="3860800" cy="457200"/>
          </a:xfrm>
        </p:spPr>
        <p:txBody>
          <a:bodyPr/>
          <a:lstStyle>
            <a:lvl1pPr>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321320784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1232136295"/>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3987259404"/>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1232378915"/>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335363197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1227343161"/>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2921799603"/>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1200208442"/>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4093668476"/>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132632120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36AB2A2-A4A5-5347-AAE3-FADA1FF8F550}"/>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16606DB9-E3E9-1843-B9B4-2362ED0179D4}"/>
              </a:ext>
            </a:extLst>
          </p:cNvPr>
          <p:cNvSpPr>
            <a:spLocks noGrp="1" noChangeArrowheads="1"/>
          </p:cNvSpPr>
          <p:nvPr>
            <p:ph type="sldNum" sz="quarter" idx="11"/>
          </p:nvPr>
        </p:nvSpPr>
        <p:spPr>
          <a:ln/>
        </p:spPr>
        <p:txBody>
          <a:bodyPr/>
          <a:lstStyle>
            <a:lvl1pPr>
              <a:defRPr/>
            </a:lvl1pPr>
          </a:lstStyle>
          <a:p>
            <a:pPr>
              <a:defRPr/>
            </a:pPr>
            <a:fld id="{F19B7584-59C6-714F-BE89-0E36189F2848}" type="slidenum">
              <a:rPr lang="en-US" altLang="en-US"/>
              <a:pPr>
                <a:defRPr/>
              </a:pPr>
              <a:t>‹#›</a:t>
            </a:fld>
            <a:endParaRPr lang="en-US" altLang="en-US"/>
          </a:p>
        </p:txBody>
      </p:sp>
    </p:spTree>
    <p:extLst>
      <p:ext uri="{BB962C8B-B14F-4D97-AF65-F5344CB8AC3E}">
        <p14:creationId xmlns:p14="http://schemas.microsoft.com/office/powerpoint/2010/main" val="4102012300"/>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410180403"/>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609600" y="1123950"/>
            <a:ext cx="10972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609600" y="3371850"/>
            <a:ext cx="109728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115824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914400" y="1524000"/>
            <a:ext cx="105664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914400" y="3581400"/>
            <a:ext cx="104648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609600" y="6243638"/>
            <a:ext cx="2844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8" name="Rectangle 5"/>
          <p:cNvSpPr>
            <a:spLocks noGrp="1" noChangeArrowheads="1"/>
          </p:cNvSpPr>
          <p:nvPr>
            <p:ph type="ftr" sz="quarter" idx="11"/>
          </p:nvPr>
        </p:nvSpPr>
        <p:spPr>
          <a:xfrm>
            <a:off x="4165600" y="6243638"/>
            <a:ext cx="3860800" cy="457200"/>
          </a:xfrm>
        </p:spPr>
        <p:txBody>
          <a:bodyPr/>
          <a:lstStyle>
            <a:lvl1pPr>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3172334251"/>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2482404959"/>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1501348404"/>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2396358040"/>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2566274157"/>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814173438"/>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727797085"/>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2651697845"/>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59820172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F4482DE-19EA-F743-8B0C-AF1B284B2299}"/>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603AB263-31E2-B64E-A81F-2C5639871A78}"/>
              </a:ext>
            </a:extLst>
          </p:cNvPr>
          <p:cNvSpPr>
            <a:spLocks noGrp="1" noChangeArrowheads="1"/>
          </p:cNvSpPr>
          <p:nvPr>
            <p:ph type="sldNum" sz="quarter" idx="11"/>
          </p:nvPr>
        </p:nvSpPr>
        <p:spPr>
          <a:ln/>
        </p:spPr>
        <p:txBody>
          <a:bodyPr/>
          <a:lstStyle>
            <a:lvl1pPr>
              <a:defRPr/>
            </a:lvl1pPr>
          </a:lstStyle>
          <a:p>
            <a:pPr>
              <a:defRPr/>
            </a:pPr>
            <a:fld id="{B6325E77-4C52-7848-99F4-1877F0C588B2}" type="slidenum">
              <a:rPr lang="en-US" altLang="en-US"/>
              <a:pPr>
                <a:defRPr/>
              </a:pPr>
              <a:t>‹#›</a:t>
            </a:fld>
            <a:endParaRPr lang="en-US" altLang="en-US"/>
          </a:p>
        </p:txBody>
      </p:sp>
    </p:spTree>
    <p:extLst>
      <p:ext uri="{BB962C8B-B14F-4D97-AF65-F5344CB8AC3E}">
        <p14:creationId xmlns:p14="http://schemas.microsoft.com/office/powerpoint/2010/main" val="3869223231"/>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1793910160"/>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15400" y="152400"/>
            <a:ext cx="287020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52400"/>
            <a:ext cx="840740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3585655577"/>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609600" y="1123950"/>
            <a:ext cx="10972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srgbClr val="000000"/>
              </a:solidFill>
              <a:latin typeface="Tahoma"/>
            </a:endParaRPr>
          </a:p>
        </p:txBody>
      </p:sp>
      <p:sp>
        <p:nvSpPr>
          <p:cNvPr id="5" name="Line 8"/>
          <p:cNvSpPr>
            <a:spLocks noChangeShapeType="1"/>
          </p:cNvSpPr>
          <p:nvPr/>
        </p:nvSpPr>
        <p:spPr bwMode="auto">
          <a:xfrm>
            <a:off x="609600" y="3371850"/>
            <a:ext cx="109728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6" name="Line 10"/>
          <p:cNvSpPr>
            <a:spLocks noChangeShapeType="1"/>
          </p:cNvSpPr>
          <p:nvPr userDrawn="1"/>
        </p:nvSpPr>
        <p:spPr bwMode="auto">
          <a:xfrm>
            <a:off x="11582400" y="2457450"/>
            <a:ext cx="0" cy="914400"/>
          </a:xfrm>
          <a:prstGeom prst="line">
            <a:avLst/>
          </a:prstGeom>
          <a:noFill/>
          <a:ln w="25400">
            <a:solidFill>
              <a:schemeClr val="accent1"/>
            </a:solidFill>
            <a:round/>
            <a:headEnd/>
            <a:tailEnd/>
          </a:ln>
          <a:effectLst/>
        </p:spPr>
        <p:txBody>
          <a:bodyPr/>
          <a:lstStyle/>
          <a:p>
            <a:pPr>
              <a:defRPr/>
            </a:pPr>
            <a:endParaRPr lang="en-US">
              <a:solidFill>
                <a:srgbClr val="000000"/>
              </a:solidFill>
              <a:latin typeface="Tahoma"/>
            </a:endParaRPr>
          </a:p>
        </p:txBody>
      </p:sp>
      <p:sp>
        <p:nvSpPr>
          <p:cNvPr id="101378" name="Rectangle 2"/>
          <p:cNvSpPr>
            <a:spLocks noGrp="1" noChangeArrowheads="1"/>
          </p:cNvSpPr>
          <p:nvPr>
            <p:ph type="ctrTitle"/>
          </p:nvPr>
        </p:nvSpPr>
        <p:spPr>
          <a:xfrm>
            <a:off x="914400" y="1524000"/>
            <a:ext cx="105664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914400" y="3581400"/>
            <a:ext cx="104648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609600" y="6243638"/>
            <a:ext cx="28448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srgbClr val="000000"/>
              </a:solidFill>
            </a:endParaRPr>
          </a:p>
        </p:txBody>
      </p:sp>
      <p:sp>
        <p:nvSpPr>
          <p:cNvPr id="8" name="Rectangle 5"/>
          <p:cNvSpPr>
            <a:spLocks noGrp="1" noChangeArrowheads="1"/>
          </p:cNvSpPr>
          <p:nvPr>
            <p:ph type="ftr" sz="quarter" idx="11"/>
          </p:nvPr>
        </p:nvSpPr>
        <p:spPr>
          <a:xfrm>
            <a:off x="4165600" y="6243638"/>
            <a:ext cx="3860800" cy="457200"/>
          </a:xfrm>
        </p:spPr>
        <p:txBody>
          <a:bodyPr/>
          <a:lstStyle>
            <a:lvl1pPr>
              <a:defRPr/>
            </a:lvl1pPr>
          </a:lstStyle>
          <a:p>
            <a:endParaRPr lang="en-US" altLang="en-US">
              <a:solidFill>
                <a:srgbClr val="000000"/>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97731018"/>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47865251"/>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629905521"/>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6800" y="1371600"/>
            <a:ext cx="56388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834948639"/>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18112667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52078194"/>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45448424"/>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6820196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theme" Target="../theme/theme10.xml"/><Relationship Id="rId3" Type="http://schemas.openxmlformats.org/officeDocument/2006/relationships/slideLayout" Target="../slideLayouts/slideLayout105.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2" Type="http://schemas.openxmlformats.org/officeDocument/2006/relationships/slideLayout" Target="../slideLayouts/slideLayout104.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0" Type="http://schemas.openxmlformats.org/officeDocument/2006/relationships/slideLayout" Target="../slideLayouts/slideLayout112.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image" Target="../media/image1.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2.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image" Target="../media/image1.png"/><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theme" Target="../theme/theme6.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heme" Target="../theme/theme7.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1.pn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9.xml"/><Relationship Id="rId13" Type="http://schemas.openxmlformats.org/officeDocument/2006/relationships/image" Target="../media/image1.png"/><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theme" Target="../theme/theme9.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92C6B81F-42E3-BA45-9AF8-76399543A613}"/>
              </a:ext>
            </a:extLst>
          </p:cNvPr>
          <p:cNvSpPr>
            <a:spLocks noGrp="1" noChangeArrowheads="1"/>
          </p:cNvSpPr>
          <p:nvPr>
            <p:ph type="title"/>
          </p:nvPr>
        </p:nvSpPr>
        <p:spPr bwMode="auto">
          <a:xfrm>
            <a:off x="304800" y="152400"/>
            <a:ext cx="114808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4339" name="Rectangle 1027">
            <a:extLst>
              <a:ext uri="{FF2B5EF4-FFF2-40B4-BE49-F238E27FC236}">
                <a16:creationId xmlns:a16="http://schemas.microsoft.com/office/drawing/2014/main" id="{493C66BC-7CB9-274E-A6C9-B92762DA9C02}"/>
              </a:ext>
            </a:extLst>
          </p:cNvPr>
          <p:cNvSpPr>
            <a:spLocks noGrp="1" noChangeArrowheads="1"/>
          </p:cNvSpPr>
          <p:nvPr>
            <p:ph type="body" idx="1"/>
          </p:nvPr>
        </p:nvSpPr>
        <p:spPr bwMode="auto">
          <a:xfrm>
            <a:off x="304800" y="1095376"/>
            <a:ext cx="114808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A501E58F-3A9C-DD48-B289-923861D1A915}"/>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71BD1387-A05D-394B-B8F4-FF02837F724C}"/>
              </a:ext>
            </a:extLst>
          </p:cNvPr>
          <p:cNvSpPr>
            <a:spLocks noGrp="1" noChangeArrowheads="1"/>
          </p:cNvSpPr>
          <p:nvPr>
            <p:ph type="sldNum" sz="quarter" idx="4"/>
          </p:nvPr>
        </p:nvSpPr>
        <p:spPr bwMode="auto">
          <a:xfrm>
            <a:off x="9262533" y="6373813"/>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128"/>
              </a:defRPr>
            </a:lvl1pPr>
          </a:lstStyle>
          <a:p>
            <a:pPr>
              <a:defRPr/>
            </a:pPr>
            <a:fld id="{8D774979-90F4-4840-9857-53A7B1F74FA1}" type="slidenum">
              <a:rPr lang="en-US" altLang="en-US"/>
              <a:pPr>
                <a:defRPr/>
              </a:pPr>
              <a:t>‹#›</a:t>
            </a:fld>
            <a:endParaRPr lang="en-US" altLang="en-US"/>
          </a:p>
        </p:txBody>
      </p:sp>
      <p:sp>
        <p:nvSpPr>
          <p:cNvPr id="14342" name="Line 1032">
            <a:extLst>
              <a:ext uri="{FF2B5EF4-FFF2-40B4-BE49-F238E27FC236}">
                <a16:creationId xmlns:a16="http://schemas.microsoft.com/office/drawing/2014/main" id="{6F68501F-FFFE-D945-94C6-E836699281FA}"/>
              </a:ext>
            </a:extLst>
          </p:cNvPr>
          <p:cNvSpPr>
            <a:spLocks noChangeShapeType="1"/>
          </p:cNvSpPr>
          <p:nvPr/>
        </p:nvSpPr>
        <p:spPr bwMode="auto">
          <a:xfrm>
            <a:off x="304800" y="6446838"/>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3" name="Line 1033">
            <a:extLst>
              <a:ext uri="{FF2B5EF4-FFF2-40B4-BE49-F238E27FC236}">
                <a16:creationId xmlns:a16="http://schemas.microsoft.com/office/drawing/2014/main" id="{22DE2E1B-F139-C24D-B148-F753FB6E4681}"/>
              </a:ext>
            </a:extLst>
          </p:cNvPr>
          <p:cNvSpPr>
            <a:spLocks noChangeShapeType="1"/>
          </p:cNvSpPr>
          <p:nvPr userDrawn="1"/>
        </p:nvSpPr>
        <p:spPr bwMode="auto">
          <a:xfrm>
            <a:off x="304800" y="914400"/>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4344" name="Picture 7" descr="safari.png">
            <a:extLst>
              <a:ext uri="{FF2B5EF4-FFF2-40B4-BE49-F238E27FC236}">
                <a16:creationId xmlns:a16="http://schemas.microsoft.com/office/drawing/2014/main" id="{BC64FB04-0B55-5F44-8D26-EFDD28FAA228}"/>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41301" y="6602413"/>
            <a:ext cx="11303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02" r:id="rId1"/>
    <p:sldLayoutId id="2147485224" r:id="rId2"/>
    <p:sldLayoutId id="2147485225" r:id="rId3"/>
    <p:sldLayoutId id="2147485226" r:id="rId4"/>
    <p:sldLayoutId id="2147485227" r:id="rId5"/>
    <p:sldLayoutId id="2147485228" r:id="rId6"/>
    <p:sldLayoutId id="2147485229" r:id="rId7"/>
    <p:sldLayoutId id="2147485230" r:id="rId8"/>
    <p:sldLayoutId id="2147485231" r:id="rId9"/>
    <p:sldLayoutId id="2147485232" r:id="rId10"/>
    <p:sldLayoutId id="2147485233" r:id="rId11"/>
    <p:sldLayoutId id="2147485234"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026"/>
          <p:cNvSpPr>
            <a:spLocks noGrp="1" noChangeArrowheads="1"/>
          </p:cNvSpPr>
          <p:nvPr>
            <p:ph type="title"/>
          </p:nvPr>
        </p:nvSpPr>
        <p:spPr bwMode="auto">
          <a:xfrm>
            <a:off x="304800" y="152400"/>
            <a:ext cx="11480800" cy="884238"/>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1027"/>
          <p:cNvSpPr>
            <a:spLocks noGrp="1" noChangeArrowheads="1"/>
          </p:cNvSpPr>
          <p:nvPr>
            <p:ph type="body" idx="1"/>
          </p:nvPr>
        </p:nvSpPr>
        <p:spPr bwMode="auto">
          <a:xfrm>
            <a:off x="304800" y="1095376"/>
            <a:ext cx="11480800" cy="5153025"/>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0357" name="Rectangle 1029"/>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charset="0"/>
              </a:defRPr>
            </a:lvl1pPr>
          </a:lstStyle>
          <a:p>
            <a:pPr fontAlgn="base">
              <a:spcBef>
                <a:spcPct val="0"/>
              </a:spcBef>
              <a:spcAft>
                <a:spcPct val="0"/>
              </a:spcAft>
              <a:defRPr/>
            </a:pPr>
            <a:endParaRPr lang="en-US">
              <a:solidFill>
                <a:srgbClr val="000000"/>
              </a:solidFill>
              <a:ea typeface="ＭＳ Ｐゴシック" charset="0"/>
              <a:cs typeface="ＭＳ Ｐゴシック" charset="0"/>
            </a:endParaRPr>
          </a:p>
        </p:txBody>
      </p:sp>
      <p:sp>
        <p:nvSpPr>
          <p:cNvPr id="100358" name="Rectangle 1030"/>
          <p:cNvSpPr>
            <a:spLocks noGrp="1" noChangeArrowheads="1"/>
          </p:cNvSpPr>
          <p:nvPr>
            <p:ph type="sldNum" sz="quarter" idx="4"/>
          </p:nvPr>
        </p:nvSpPr>
        <p:spPr bwMode="auto">
          <a:xfrm>
            <a:off x="9262533" y="6373813"/>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charset="0"/>
              </a:defRPr>
            </a:lvl1pPr>
          </a:lstStyle>
          <a:p>
            <a:pPr fontAlgn="base">
              <a:spcBef>
                <a:spcPct val="0"/>
              </a:spcBef>
              <a:spcAft>
                <a:spcPct val="0"/>
              </a:spcAft>
              <a:defRPr/>
            </a:pPr>
            <a:fld id="{FB5C1105-7C02-0A4A-BBB4-558A73CD3ACF}" type="slidenum">
              <a:rPr lang="en-US">
                <a:solidFill>
                  <a:srgbClr val="000000"/>
                </a:solidFill>
                <a:ea typeface="ＭＳ Ｐゴシック" charset="0"/>
                <a:cs typeface="ＭＳ Ｐゴシック" charset="0"/>
              </a:rPr>
              <a:pPr fontAlgn="base">
                <a:spcBef>
                  <a:spcPct val="0"/>
                </a:spcBef>
                <a:spcAft>
                  <a:spcPct val="0"/>
                </a:spcAft>
                <a:defRPr/>
              </a:pPr>
              <a:t>‹#›</a:t>
            </a:fld>
            <a:endParaRPr lang="en-US">
              <a:solidFill>
                <a:srgbClr val="000000"/>
              </a:solidFill>
              <a:ea typeface="ＭＳ Ｐゴシック" charset="0"/>
              <a:cs typeface="ＭＳ Ｐゴシック" charset="0"/>
            </a:endParaRPr>
          </a:p>
        </p:txBody>
      </p:sp>
      <p:sp>
        <p:nvSpPr>
          <p:cNvPr id="1030" name="Line 1032"/>
          <p:cNvSpPr>
            <a:spLocks noChangeShapeType="1"/>
          </p:cNvSpPr>
          <p:nvPr/>
        </p:nvSpPr>
        <p:spPr bwMode="auto">
          <a:xfrm>
            <a:off x="304800" y="6446838"/>
            <a:ext cx="11480800" cy="0"/>
          </a:xfrm>
          <a:prstGeom prst="line">
            <a:avLst/>
          </a:prstGeom>
          <a:noFill/>
          <a:ln w="19050">
            <a:solidFill>
              <a:schemeClr val="accent1"/>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a:solidFill>
                <a:srgbClr val="000000"/>
              </a:solidFill>
              <a:latin typeface="Arial" charset="0"/>
              <a:ea typeface="ＭＳ Ｐゴシック" charset="0"/>
              <a:cs typeface="ＭＳ Ｐゴシック" charset="0"/>
            </a:endParaRPr>
          </a:p>
        </p:txBody>
      </p:sp>
      <p:sp>
        <p:nvSpPr>
          <p:cNvPr id="1031" name="Line 1033"/>
          <p:cNvSpPr>
            <a:spLocks noChangeShapeType="1"/>
          </p:cNvSpPr>
          <p:nvPr userDrawn="1"/>
        </p:nvSpPr>
        <p:spPr bwMode="auto">
          <a:xfrm>
            <a:off x="304800" y="914400"/>
            <a:ext cx="11480800" cy="0"/>
          </a:xfrm>
          <a:prstGeom prst="line">
            <a:avLst/>
          </a:prstGeom>
          <a:noFill/>
          <a:ln w="19050">
            <a:solidFill>
              <a:schemeClr val="accent1"/>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a:solidFill>
                <a:srgbClr val="000000"/>
              </a:solidFill>
              <a:latin typeface="Arial" charset="0"/>
              <a:ea typeface="ＭＳ Ｐゴシック" charset="0"/>
              <a:cs typeface="ＭＳ Ｐゴシック" charset="0"/>
            </a:endParaRPr>
          </a:p>
        </p:txBody>
      </p:sp>
      <p:pic>
        <p:nvPicPr>
          <p:cNvPr id="1032" name="Picture 7" descr="safari.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41301" y="6602413"/>
            <a:ext cx="1130300"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4398526"/>
      </p:ext>
    </p:extLst>
  </p:cSld>
  <p:clrMap bg1="lt1" tx1="dk1" bg2="lt2" tx2="dk2" accent1="accent1" accent2="accent2" accent3="accent3" accent4="accent4" accent5="accent5" accent6="accent6" hlink="hlink" folHlink="folHlink"/>
  <p:sldLayoutIdLst>
    <p:sldLayoutId id="2147485594" r:id="rId1"/>
    <p:sldLayoutId id="2147485595" r:id="rId2"/>
    <p:sldLayoutId id="2147485596" r:id="rId3"/>
    <p:sldLayoutId id="2147485597" r:id="rId4"/>
    <p:sldLayoutId id="2147485598" r:id="rId5"/>
    <p:sldLayoutId id="2147485599" r:id="rId6"/>
    <p:sldLayoutId id="2147485600" r:id="rId7"/>
    <p:sldLayoutId id="2147485601" r:id="rId8"/>
    <p:sldLayoutId id="2147485602" r:id="rId9"/>
    <p:sldLayoutId id="2147485603" r:id="rId10"/>
    <p:sldLayoutId id="2147485604" r:id="rId11"/>
    <p:sldLayoutId id="214748560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charset="0"/>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charset="0"/>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charset="0"/>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charset="0"/>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charset="0"/>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304800" y="152400"/>
            <a:ext cx="114808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304800" y="1371600"/>
            <a:ext cx="114808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prstClr val="black"/>
              </a:solidFill>
            </a:endParaRPr>
          </a:p>
        </p:txBody>
      </p:sp>
      <p:sp>
        <p:nvSpPr>
          <p:cNvPr id="100358" name="Rectangle 1030"/>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prstClr val="black"/>
                </a:solidFill>
              </a:rPr>
              <a:pPr/>
              <a:t>‹#›</a:t>
            </a:fld>
            <a:endParaRPr lang="en-US" altLang="en-US">
              <a:solidFill>
                <a:prstClr val="black"/>
              </a:solidFill>
            </a:endParaRPr>
          </a:p>
        </p:txBody>
      </p:sp>
      <p:sp>
        <p:nvSpPr>
          <p:cNvPr id="100360" name="Line 1032"/>
          <p:cNvSpPr>
            <a:spLocks noChangeShapeType="1"/>
          </p:cNvSpPr>
          <p:nvPr/>
        </p:nvSpPr>
        <p:spPr bwMode="auto">
          <a:xfrm>
            <a:off x="304800" y="6381328"/>
            <a:ext cx="114808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
        <p:nvSpPr>
          <p:cNvPr id="100361" name="Line 1033"/>
          <p:cNvSpPr>
            <a:spLocks noChangeShapeType="1"/>
          </p:cNvSpPr>
          <p:nvPr/>
        </p:nvSpPr>
        <p:spPr bwMode="auto">
          <a:xfrm>
            <a:off x="304800" y="914400"/>
            <a:ext cx="114808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Tree>
    <p:extLst>
      <p:ext uri="{BB962C8B-B14F-4D97-AF65-F5344CB8AC3E}">
        <p14:creationId xmlns:p14="http://schemas.microsoft.com/office/powerpoint/2010/main" val="868458333"/>
      </p:ext>
    </p:extLst>
  </p:cSld>
  <p:clrMap bg1="lt1" tx1="dk1" bg2="lt2" tx2="dk2" accent1="accent1" accent2="accent2" accent3="accent3" accent4="accent4" accent5="accent5" accent6="accent6" hlink="hlink" folHlink="folHlink"/>
  <p:sldLayoutIdLst>
    <p:sldLayoutId id="2147485620" r:id="rId1"/>
    <p:sldLayoutId id="2147485621" r:id="rId2"/>
    <p:sldLayoutId id="2147485622" r:id="rId3"/>
    <p:sldLayoutId id="2147485623" r:id="rId4"/>
    <p:sldLayoutId id="2147485624" r:id="rId5"/>
    <p:sldLayoutId id="2147485625" r:id="rId6"/>
    <p:sldLayoutId id="2147485626" r:id="rId7"/>
    <p:sldLayoutId id="2147485627" r:id="rId8"/>
    <p:sldLayoutId id="2147485628" r:id="rId9"/>
    <p:sldLayoutId id="2147485629" r:id="rId10"/>
    <p:sldLayoutId id="2147485630"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1026">
            <a:extLst>
              <a:ext uri="{FF2B5EF4-FFF2-40B4-BE49-F238E27FC236}">
                <a16:creationId xmlns:a16="http://schemas.microsoft.com/office/drawing/2014/main" id="{0A0E6827-15C8-D447-A4FE-6DDF088FB82D}"/>
              </a:ext>
            </a:extLst>
          </p:cNvPr>
          <p:cNvSpPr>
            <a:spLocks noGrp="1" noChangeArrowheads="1"/>
          </p:cNvSpPr>
          <p:nvPr>
            <p:ph type="title"/>
          </p:nvPr>
        </p:nvSpPr>
        <p:spPr bwMode="auto">
          <a:xfrm>
            <a:off x="304800" y="152400"/>
            <a:ext cx="11480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7651" name="Rectangle 1027">
            <a:extLst>
              <a:ext uri="{FF2B5EF4-FFF2-40B4-BE49-F238E27FC236}">
                <a16:creationId xmlns:a16="http://schemas.microsoft.com/office/drawing/2014/main" id="{F4E6558B-D79E-0043-98F6-220664313A03}"/>
              </a:ext>
            </a:extLst>
          </p:cNvPr>
          <p:cNvSpPr>
            <a:spLocks noGrp="1" noChangeArrowheads="1"/>
          </p:cNvSpPr>
          <p:nvPr>
            <p:ph type="body" idx="1"/>
          </p:nvPr>
        </p:nvSpPr>
        <p:spPr bwMode="auto">
          <a:xfrm>
            <a:off x="304800" y="1371600"/>
            <a:ext cx="11480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DE46EEF-442F-5D41-8A5E-30A426FA3E19}"/>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defRPr>
            </a:lvl1pPr>
          </a:lstStyle>
          <a:p>
            <a:pPr>
              <a:defRPr/>
            </a:pPr>
            <a:endParaRPr lang="en-US" altLang="en-US"/>
          </a:p>
        </p:txBody>
      </p:sp>
      <p:sp>
        <p:nvSpPr>
          <p:cNvPr id="100358" name="Rectangle 1030">
            <a:extLst>
              <a:ext uri="{FF2B5EF4-FFF2-40B4-BE49-F238E27FC236}">
                <a16:creationId xmlns:a16="http://schemas.microsoft.com/office/drawing/2014/main" id="{D8ED9886-DC67-CA49-8DA9-4C7214252D89}"/>
              </a:ext>
            </a:extLst>
          </p:cNvPr>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128"/>
              </a:defRPr>
            </a:lvl1pPr>
          </a:lstStyle>
          <a:p>
            <a:pPr>
              <a:defRPr/>
            </a:pPr>
            <a:fld id="{40979D66-0FA0-8E40-92EB-4AE393C5BE56}" type="slidenum">
              <a:rPr lang="en-US" altLang="en-US"/>
              <a:pPr>
                <a:defRPr/>
              </a:pPr>
              <a:t>‹#›</a:t>
            </a:fld>
            <a:endParaRPr lang="en-US" altLang="en-US"/>
          </a:p>
        </p:txBody>
      </p:sp>
      <p:sp>
        <p:nvSpPr>
          <p:cNvPr id="27654" name="Line 1032">
            <a:extLst>
              <a:ext uri="{FF2B5EF4-FFF2-40B4-BE49-F238E27FC236}">
                <a16:creationId xmlns:a16="http://schemas.microsoft.com/office/drawing/2014/main" id="{73CEE983-44B3-8348-BF71-4537AAB420E3}"/>
              </a:ext>
            </a:extLst>
          </p:cNvPr>
          <p:cNvSpPr>
            <a:spLocks noChangeShapeType="1"/>
          </p:cNvSpPr>
          <p:nvPr/>
        </p:nvSpPr>
        <p:spPr bwMode="auto">
          <a:xfrm>
            <a:off x="304800" y="6381750"/>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5" name="Line 1033">
            <a:extLst>
              <a:ext uri="{FF2B5EF4-FFF2-40B4-BE49-F238E27FC236}">
                <a16:creationId xmlns:a16="http://schemas.microsoft.com/office/drawing/2014/main" id="{A12130F7-CF5E-0143-A9C0-6A7DC811CC02}"/>
              </a:ext>
            </a:extLst>
          </p:cNvPr>
          <p:cNvSpPr>
            <a:spLocks noChangeShapeType="1"/>
          </p:cNvSpPr>
          <p:nvPr/>
        </p:nvSpPr>
        <p:spPr bwMode="auto">
          <a:xfrm>
            <a:off x="304800" y="914400"/>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7656" name="Picture 7" descr="safari.png">
            <a:extLst>
              <a:ext uri="{FF2B5EF4-FFF2-40B4-BE49-F238E27FC236}">
                <a16:creationId xmlns:a16="http://schemas.microsoft.com/office/drawing/2014/main" id="{7D612E43-C5EE-5048-9650-6137A6E4146C}"/>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39184" y="6453189"/>
            <a:ext cx="1439333"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03" r:id="rId1"/>
    <p:sldLayoutId id="2147485304" r:id="rId2"/>
    <p:sldLayoutId id="2147485305" r:id="rId3"/>
    <p:sldLayoutId id="2147485306" r:id="rId4"/>
    <p:sldLayoutId id="2147485307" r:id="rId5"/>
    <p:sldLayoutId id="2147485308" r:id="rId6"/>
    <p:sldLayoutId id="2147485309" r:id="rId7"/>
    <p:sldLayoutId id="2147485310" r:id="rId8"/>
    <p:sldLayoutId id="2147485311" r:id="rId9"/>
    <p:sldLayoutId id="2147485312" r:id="rId10"/>
    <p:sldLayoutId id="2147485313"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128"/>
          <a:cs typeface="+mj-cs"/>
        </a:defRPr>
      </a:lvl1pPr>
      <a:lvl2pPr algn="l" rtl="0" eaLnBrk="0" fontAlgn="base" hangingPunct="0">
        <a:spcBef>
          <a:spcPct val="0"/>
        </a:spcBef>
        <a:spcAft>
          <a:spcPct val="0"/>
        </a:spcAft>
        <a:defRPr sz="4000">
          <a:solidFill>
            <a:schemeClr val="tx2"/>
          </a:solidFill>
          <a:latin typeface="Garamond" pitchFamily="18" charset="0"/>
          <a:ea typeface="ＭＳ Ｐゴシック" charset="-128"/>
        </a:defRPr>
      </a:lvl2pPr>
      <a:lvl3pPr algn="l" rtl="0" eaLnBrk="0" fontAlgn="base" hangingPunct="0">
        <a:spcBef>
          <a:spcPct val="0"/>
        </a:spcBef>
        <a:spcAft>
          <a:spcPct val="0"/>
        </a:spcAft>
        <a:defRPr sz="4000">
          <a:solidFill>
            <a:schemeClr val="tx2"/>
          </a:solidFill>
          <a:latin typeface="Garamond" pitchFamily="18" charset="0"/>
          <a:ea typeface="ＭＳ Ｐゴシック" charset="-128"/>
        </a:defRPr>
      </a:lvl3pPr>
      <a:lvl4pPr algn="l" rtl="0" eaLnBrk="0" fontAlgn="base" hangingPunct="0">
        <a:spcBef>
          <a:spcPct val="0"/>
        </a:spcBef>
        <a:spcAft>
          <a:spcPct val="0"/>
        </a:spcAft>
        <a:defRPr sz="4000">
          <a:solidFill>
            <a:schemeClr val="tx2"/>
          </a:solidFill>
          <a:latin typeface="Garamond" pitchFamily="18" charset="0"/>
          <a:ea typeface="ＭＳ Ｐゴシック" charset="-128"/>
        </a:defRPr>
      </a:lvl4pPr>
      <a:lvl5pPr algn="l" rtl="0" eaLnBrk="0" fontAlgn="base" hangingPunct="0">
        <a:spcBef>
          <a:spcPct val="0"/>
        </a:spcBef>
        <a:spcAft>
          <a:spcPct val="0"/>
        </a:spcAft>
        <a:defRPr sz="4000">
          <a:solidFill>
            <a:schemeClr val="tx2"/>
          </a:solidFill>
          <a:latin typeface="Garamond" pitchFamily="18" charset="0"/>
          <a:ea typeface="ＭＳ Ｐゴシック" charset="-128"/>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128"/>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36FF5B-B817-3248-B1BE-89B242E8F784}"/>
              </a:ext>
            </a:extLst>
          </p:cNvPr>
          <p:cNvSpPr>
            <a:spLocks noGrp="1"/>
          </p:cNvSpPr>
          <p:nvPr>
            <p:ph type="title"/>
          </p:nvPr>
        </p:nvSpPr>
        <p:spPr>
          <a:xfrm>
            <a:off x="0" y="0"/>
            <a:ext cx="12192000" cy="1085850"/>
          </a:xfrm>
          <a:prstGeom prst="rect">
            <a:avLst/>
          </a:prstGeom>
          <a:solidFill>
            <a:schemeClr val="accent1"/>
          </a:solidFill>
        </p:spPr>
        <p:txBody>
          <a:bodyPr vert="horz" lIns="91440" tIns="45720" rIns="91440" bIns="45720" rtlCol="0" anchor="ctr">
            <a:normAutofit/>
          </a:bodyPr>
          <a:lstStyle/>
          <a:p>
            <a:r>
              <a:rPr lang="en-US" dirty="0"/>
              <a:t>Click to edit Master title style</a:t>
            </a:r>
          </a:p>
        </p:txBody>
      </p:sp>
      <p:sp>
        <p:nvSpPr>
          <p:cNvPr id="39939" name="Text Placeholder 2">
            <a:extLst>
              <a:ext uri="{FF2B5EF4-FFF2-40B4-BE49-F238E27FC236}">
                <a16:creationId xmlns:a16="http://schemas.microsoft.com/office/drawing/2014/main" id="{530DFD7F-D03B-304F-B9A4-66B484C0572B}"/>
              </a:ext>
            </a:extLst>
          </p:cNvPr>
          <p:cNvSpPr>
            <a:spLocks noGrp="1"/>
          </p:cNvSpPr>
          <p:nvPr>
            <p:ph type="body" idx="1"/>
          </p:nvPr>
        </p:nvSpPr>
        <p:spPr bwMode="auto">
          <a:xfrm>
            <a:off x="165100" y="1250951"/>
            <a:ext cx="11863917" cy="522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49038DA1-3AC9-7848-8F3D-625425CFCA4A}"/>
              </a:ext>
            </a:extLst>
          </p:cNvPr>
          <p:cNvSpPr>
            <a:spLocks noGrp="1"/>
          </p:cNvSpPr>
          <p:nvPr>
            <p:ph type="dt" sz="half" idx="2"/>
          </p:nvPr>
        </p:nvSpPr>
        <p:spPr>
          <a:xfrm>
            <a:off x="165101" y="6543675"/>
            <a:ext cx="2427817" cy="228600"/>
          </a:xfrm>
          <a:prstGeom prst="rect">
            <a:avLst/>
          </a:prstGeom>
        </p:spPr>
        <p:txBody>
          <a:bodyPr vert="horz" wrap="square" lIns="91440" tIns="45720" rIns="91440" bIns="45720" numCol="1" anchor="ctr" anchorCtr="0" compatLnSpc="1">
            <a:prstTxWarp prst="textNoShape">
              <a:avLst/>
            </a:prstTxWarp>
          </a:bodyPr>
          <a:lstStyle>
            <a:lvl1pPr eaLnBrk="1" hangingPunct="1">
              <a:defRPr sz="900">
                <a:solidFill>
                  <a:srgbClr val="000000"/>
                </a:solidFill>
                <a:latin typeface="Calibri" charset="0"/>
                <a:ea typeface="ＭＳ Ｐゴシック" charset="-128"/>
              </a:defRPr>
            </a:lvl1pPr>
          </a:lstStyle>
          <a:p>
            <a:pPr>
              <a:defRPr/>
            </a:pPr>
            <a:fld id="{035F1374-CFE1-074A-AFD7-2680A2544200}" type="datetime1">
              <a:rPr lang="en-US" altLang="en-US"/>
              <a:pPr>
                <a:defRPr/>
              </a:pPr>
              <a:t>10/11/2022</a:t>
            </a:fld>
            <a:endParaRPr lang="en-US" altLang="en-US"/>
          </a:p>
        </p:txBody>
      </p:sp>
      <p:sp>
        <p:nvSpPr>
          <p:cNvPr id="5" name="Footer Placeholder 4">
            <a:extLst>
              <a:ext uri="{FF2B5EF4-FFF2-40B4-BE49-F238E27FC236}">
                <a16:creationId xmlns:a16="http://schemas.microsoft.com/office/drawing/2014/main" id="{146E0C30-0DC0-8140-9A88-68520FBA32CB}"/>
              </a:ext>
            </a:extLst>
          </p:cNvPr>
          <p:cNvSpPr>
            <a:spLocks noGrp="1"/>
          </p:cNvSpPr>
          <p:nvPr>
            <p:ph type="ftr" sz="quarter" idx="3"/>
          </p:nvPr>
        </p:nvSpPr>
        <p:spPr>
          <a:xfrm>
            <a:off x="3399367" y="6543675"/>
            <a:ext cx="5029200" cy="228600"/>
          </a:xfrm>
          <a:prstGeom prst="rect">
            <a:avLst/>
          </a:prstGeom>
        </p:spPr>
        <p:txBody>
          <a:bodyPr vert="horz" lIns="91440" tIns="45720" rIns="91440" bIns="45720" rtlCol="0" anchor="ctr"/>
          <a:lstStyle>
            <a:lvl1pPr algn="l" eaLnBrk="1" fontAlgn="auto" hangingPunct="1">
              <a:spcBef>
                <a:spcPts val="0"/>
              </a:spcBef>
              <a:spcAft>
                <a:spcPts val="0"/>
              </a:spcAft>
              <a:defRPr sz="950" cap="all" baseline="0">
                <a:solidFill>
                  <a:prstClr val="black">
                    <a:alpha val="75000"/>
                  </a:prstClr>
                </a:solidFill>
                <a:latin typeface="Calibri"/>
                <a:ea typeface="+mn-ea"/>
              </a:defRPr>
            </a:lvl1pPr>
          </a:lstStyle>
          <a:p>
            <a:pPr>
              <a:defRPr/>
            </a:pPr>
            <a:endParaRPr lang="en-US"/>
          </a:p>
        </p:txBody>
      </p:sp>
      <p:sp>
        <p:nvSpPr>
          <p:cNvPr id="8" name="Slide Number Placeholder 7">
            <a:extLst>
              <a:ext uri="{FF2B5EF4-FFF2-40B4-BE49-F238E27FC236}">
                <a16:creationId xmlns:a16="http://schemas.microsoft.com/office/drawing/2014/main" id="{189A7BE4-AC87-1643-A287-B8425B91E4D0}"/>
              </a:ext>
            </a:extLst>
          </p:cNvPr>
          <p:cNvSpPr>
            <a:spLocks noGrp="1"/>
          </p:cNvSpPr>
          <p:nvPr>
            <p:ph type="sldNum" sz="quarter" idx="4"/>
          </p:nvPr>
        </p:nvSpPr>
        <p:spPr>
          <a:xfrm>
            <a:off x="9232900" y="6456364"/>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600">
                <a:solidFill>
                  <a:srgbClr val="000000"/>
                </a:solidFill>
                <a:latin typeface="Calibri" charset="0"/>
                <a:ea typeface="ＭＳ Ｐゴシック" charset="-128"/>
              </a:defRPr>
            </a:lvl1pPr>
          </a:lstStyle>
          <a:p>
            <a:pPr>
              <a:defRPr/>
            </a:pPr>
            <a:fld id="{94547778-4309-4A4E-AFF8-827346471FE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314" r:id="rId1"/>
    <p:sldLayoutId id="2147485315" r:id="rId2"/>
    <p:sldLayoutId id="2147485316" r:id="rId3"/>
    <p:sldLayoutId id="2147485317" r:id="rId4"/>
    <p:sldLayoutId id="2147485318" r:id="rId5"/>
    <p:sldLayoutId id="2147485319" r:id="rId6"/>
    <p:sldLayoutId id="2147485320" r:id="rId7"/>
    <p:sldLayoutId id="2147485321" r:id="rId8"/>
    <p:sldLayoutId id="2147485322" r:id="rId9"/>
    <p:sldLayoutId id="2147485323" r:id="rId10"/>
    <p:sldLayoutId id="2147485324" r:id="rId11"/>
    <p:sldLayoutId id="2147485325" r:id="rId12"/>
  </p:sldLayoutIdLst>
  <p:hf hdr="0" ftr="0" dt="0"/>
  <p:txStyles>
    <p:titleStyle>
      <a:lvl1pPr algn="ctr" rtl="0" eaLnBrk="0" fontAlgn="base" hangingPunct="0">
        <a:lnSpc>
          <a:spcPct val="90000"/>
        </a:lnSpc>
        <a:spcBef>
          <a:spcPct val="0"/>
        </a:spcBef>
        <a:spcAft>
          <a:spcPct val="0"/>
        </a:spcAft>
        <a:defRPr sz="4800" kern="1200" spc="-120">
          <a:solidFill>
            <a:schemeClr val="bg1"/>
          </a:solidFill>
          <a:latin typeface="+mj-lt"/>
          <a:ea typeface="ＭＳ Ｐゴシック" charset="-128"/>
          <a:cs typeface="+mj-cs"/>
        </a:defRPr>
      </a:lvl1pPr>
      <a:lvl2pPr algn="ctr" rtl="0" eaLnBrk="0" fontAlgn="base" hangingPunct="0">
        <a:lnSpc>
          <a:spcPct val="90000"/>
        </a:lnSpc>
        <a:spcBef>
          <a:spcPct val="0"/>
        </a:spcBef>
        <a:spcAft>
          <a:spcPct val="0"/>
        </a:spcAft>
        <a:defRPr sz="4800">
          <a:solidFill>
            <a:schemeClr val="bg1"/>
          </a:solidFill>
          <a:latin typeface="Calibri" charset="0"/>
          <a:ea typeface="ＭＳ Ｐゴシック" charset="-128"/>
        </a:defRPr>
      </a:lvl2pPr>
      <a:lvl3pPr algn="ctr" rtl="0" eaLnBrk="0" fontAlgn="base" hangingPunct="0">
        <a:lnSpc>
          <a:spcPct val="90000"/>
        </a:lnSpc>
        <a:spcBef>
          <a:spcPct val="0"/>
        </a:spcBef>
        <a:spcAft>
          <a:spcPct val="0"/>
        </a:spcAft>
        <a:defRPr sz="4800">
          <a:solidFill>
            <a:schemeClr val="bg1"/>
          </a:solidFill>
          <a:latin typeface="Calibri" charset="0"/>
          <a:ea typeface="ＭＳ Ｐゴシック" charset="-128"/>
        </a:defRPr>
      </a:lvl3pPr>
      <a:lvl4pPr algn="ctr" rtl="0" eaLnBrk="0" fontAlgn="base" hangingPunct="0">
        <a:lnSpc>
          <a:spcPct val="90000"/>
        </a:lnSpc>
        <a:spcBef>
          <a:spcPct val="0"/>
        </a:spcBef>
        <a:spcAft>
          <a:spcPct val="0"/>
        </a:spcAft>
        <a:defRPr sz="4800">
          <a:solidFill>
            <a:schemeClr val="bg1"/>
          </a:solidFill>
          <a:latin typeface="Calibri" charset="0"/>
          <a:ea typeface="ＭＳ Ｐゴシック" charset="-128"/>
        </a:defRPr>
      </a:lvl4pPr>
      <a:lvl5pPr algn="ctr" rtl="0" eaLnBrk="0" fontAlgn="base" hangingPunct="0">
        <a:lnSpc>
          <a:spcPct val="90000"/>
        </a:lnSpc>
        <a:spcBef>
          <a:spcPct val="0"/>
        </a:spcBef>
        <a:spcAft>
          <a:spcPct val="0"/>
        </a:spcAft>
        <a:defRPr sz="4800">
          <a:solidFill>
            <a:schemeClr val="bg1"/>
          </a:solidFill>
          <a:latin typeface="Calibri" charset="0"/>
          <a:ea typeface="ＭＳ Ｐゴシック" charset="-128"/>
        </a:defRPr>
      </a:lvl5pPr>
      <a:lvl6pPr marL="457200" algn="ctr" rtl="0" fontAlgn="base">
        <a:lnSpc>
          <a:spcPct val="90000"/>
        </a:lnSpc>
        <a:spcBef>
          <a:spcPct val="0"/>
        </a:spcBef>
        <a:spcAft>
          <a:spcPct val="0"/>
        </a:spcAft>
        <a:defRPr sz="4800">
          <a:solidFill>
            <a:schemeClr val="bg1"/>
          </a:solidFill>
          <a:latin typeface="Calibri" charset="0"/>
          <a:ea typeface="ＭＳ Ｐゴシック" charset="-128"/>
        </a:defRPr>
      </a:lvl6pPr>
      <a:lvl7pPr marL="914400" algn="ctr" rtl="0" fontAlgn="base">
        <a:lnSpc>
          <a:spcPct val="90000"/>
        </a:lnSpc>
        <a:spcBef>
          <a:spcPct val="0"/>
        </a:spcBef>
        <a:spcAft>
          <a:spcPct val="0"/>
        </a:spcAft>
        <a:defRPr sz="4800">
          <a:solidFill>
            <a:schemeClr val="bg1"/>
          </a:solidFill>
          <a:latin typeface="Calibri" charset="0"/>
          <a:ea typeface="ＭＳ Ｐゴシック" charset="-128"/>
        </a:defRPr>
      </a:lvl7pPr>
      <a:lvl8pPr marL="1371600" algn="ctr" rtl="0" fontAlgn="base">
        <a:lnSpc>
          <a:spcPct val="90000"/>
        </a:lnSpc>
        <a:spcBef>
          <a:spcPct val="0"/>
        </a:spcBef>
        <a:spcAft>
          <a:spcPct val="0"/>
        </a:spcAft>
        <a:defRPr sz="4800">
          <a:solidFill>
            <a:schemeClr val="bg1"/>
          </a:solidFill>
          <a:latin typeface="Calibri" charset="0"/>
          <a:ea typeface="ＭＳ Ｐゴシック" charset="-128"/>
        </a:defRPr>
      </a:lvl8pPr>
      <a:lvl9pPr marL="1828800" algn="ctr" rtl="0" fontAlgn="base">
        <a:lnSpc>
          <a:spcPct val="90000"/>
        </a:lnSpc>
        <a:spcBef>
          <a:spcPct val="0"/>
        </a:spcBef>
        <a:spcAft>
          <a:spcPct val="0"/>
        </a:spcAft>
        <a:defRPr sz="4800">
          <a:solidFill>
            <a:schemeClr val="bg1"/>
          </a:solidFill>
          <a:latin typeface="Calibri" charset="0"/>
          <a:ea typeface="ＭＳ Ｐゴシック" charset="-128"/>
        </a:defRPr>
      </a:lvl9pPr>
    </p:titleStyle>
    <p:bodyStyle>
      <a:lvl1pPr marL="182563" indent="-182563" algn="l" rtl="0" eaLnBrk="0" fontAlgn="base" hangingPunct="0">
        <a:lnSpc>
          <a:spcPct val="85000"/>
        </a:lnSpc>
        <a:spcBef>
          <a:spcPts val="1300"/>
        </a:spcBef>
        <a:spcAft>
          <a:spcPct val="0"/>
        </a:spcAft>
        <a:buFont typeface="Arial" panose="020B0604020202020204" pitchFamily="34" charset="0"/>
        <a:buChar char="•"/>
        <a:defRPr sz="2800" i="1" kern="1200">
          <a:solidFill>
            <a:schemeClr val="tx1"/>
          </a:solidFill>
          <a:latin typeface="+mn-lt"/>
          <a:ea typeface="ＭＳ Ｐゴシック" charset="-128"/>
          <a:cs typeface="+mn-cs"/>
        </a:defRPr>
      </a:lvl1pPr>
      <a:lvl2pPr marL="365125" indent="-182563" algn="l" rtl="0" eaLnBrk="0" fontAlgn="base" hangingPunct="0">
        <a:lnSpc>
          <a:spcPct val="85000"/>
        </a:lnSpc>
        <a:spcBef>
          <a:spcPts val="600"/>
        </a:spcBef>
        <a:spcAft>
          <a:spcPct val="0"/>
        </a:spcAft>
        <a:buFont typeface="Calibri" panose="020F0502020204030204" pitchFamily="34" charset="0"/>
        <a:buChar char="‐"/>
        <a:defRPr sz="2400" kern="1200">
          <a:solidFill>
            <a:schemeClr val="tx1"/>
          </a:solidFill>
          <a:latin typeface="+mn-lt"/>
          <a:ea typeface="ＭＳ Ｐゴシック" charset="-128"/>
          <a:cs typeface="+mn-cs"/>
        </a:defRPr>
      </a:lvl2pPr>
      <a:lvl3pPr marL="547688" indent="-182563" algn="l" rtl="0" eaLnBrk="0" fontAlgn="base" hangingPunct="0">
        <a:lnSpc>
          <a:spcPct val="85000"/>
        </a:lnSpc>
        <a:spcBef>
          <a:spcPts val="600"/>
        </a:spcBef>
        <a:spcAft>
          <a:spcPct val="0"/>
        </a:spcAft>
        <a:buFont typeface="Arial" panose="020B0604020202020204" pitchFamily="34" charset="0"/>
        <a:buChar char="•"/>
        <a:defRPr sz="2000" i="1" kern="1200">
          <a:solidFill>
            <a:schemeClr val="tx1"/>
          </a:solidFill>
          <a:latin typeface="+mn-lt"/>
          <a:ea typeface="ＭＳ Ｐゴシック" charset="-128"/>
          <a:cs typeface="+mn-cs"/>
        </a:defRPr>
      </a:lvl3pPr>
      <a:lvl4pPr marL="730250" indent="-182563" algn="l" rtl="0" eaLnBrk="0" fontAlgn="base" hangingPunct="0">
        <a:lnSpc>
          <a:spcPct val="85000"/>
        </a:lnSpc>
        <a:spcBef>
          <a:spcPts val="600"/>
        </a:spcBef>
        <a:spcAft>
          <a:spcPct val="0"/>
        </a:spcAft>
        <a:buFont typeface="Arial" panose="020B0604020202020204" pitchFamily="34" charset="0"/>
        <a:buChar char="•"/>
        <a:defRPr kern="1200">
          <a:solidFill>
            <a:schemeClr val="tx1"/>
          </a:solidFill>
          <a:latin typeface="+mn-lt"/>
          <a:ea typeface="ＭＳ Ｐゴシック" charset="-128"/>
          <a:cs typeface="+mn-cs"/>
        </a:defRPr>
      </a:lvl4pPr>
      <a:lvl5pPr marL="914400" indent="-182563" algn="l" rtl="0" eaLnBrk="0" fontAlgn="base" hangingPunct="0">
        <a:lnSpc>
          <a:spcPct val="85000"/>
        </a:lnSpc>
        <a:spcBef>
          <a:spcPts val="600"/>
        </a:spcBef>
        <a:spcAft>
          <a:spcPct val="0"/>
        </a:spcAft>
        <a:buFont typeface="Arial" panose="020B0604020202020204" pitchFamily="34" charset="0"/>
        <a:buChar char="•"/>
        <a:defRPr kern="1200">
          <a:solidFill>
            <a:schemeClr val="tx1"/>
          </a:solidFill>
          <a:latin typeface="+mn-lt"/>
          <a:ea typeface="ＭＳ Ｐゴシック" charset="-128"/>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250" name="Rectangle 1026">
            <a:extLst>
              <a:ext uri="{FF2B5EF4-FFF2-40B4-BE49-F238E27FC236}">
                <a16:creationId xmlns:a16="http://schemas.microsoft.com/office/drawing/2014/main" id="{50B0808F-49E2-AB42-ACBA-4E35ED922A28}"/>
              </a:ext>
            </a:extLst>
          </p:cNvPr>
          <p:cNvSpPr>
            <a:spLocks noGrp="1" noChangeArrowheads="1"/>
          </p:cNvSpPr>
          <p:nvPr>
            <p:ph type="title"/>
          </p:nvPr>
        </p:nvSpPr>
        <p:spPr bwMode="auto">
          <a:xfrm>
            <a:off x="304800" y="152400"/>
            <a:ext cx="11480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3251" name="Rectangle 1027">
            <a:extLst>
              <a:ext uri="{FF2B5EF4-FFF2-40B4-BE49-F238E27FC236}">
                <a16:creationId xmlns:a16="http://schemas.microsoft.com/office/drawing/2014/main" id="{562AC510-B8DF-A441-B35B-899DA7A96178}"/>
              </a:ext>
            </a:extLst>
          </p:cNvPr>
          <p:cNvSpPr>
            <a:spLocks noGrp="1" noChangeArrowheads="1"/>
          </p:cNvSpPr>
          <p:nvPr>
            <p:ph type="body" idx="1"/>
          </p:nvPr>
        </p:nvSpPr>
        <p:spPr bwMode="auto">
          <a:xfrm>
            <a:off x="304800" y="1371600"/>
            <a:ext cx="11480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CC8208DC-5F6B-E449-AF5F-DA8F53B610F0}"/>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defRPr>
            </a:lvl1pPr>
          </a:lstStyle>
          <a:p>
            <a:pPr>
              <a:defRPr/>
            </a:pPr>
            <a:endParaRPr lang="en-US" altLang="en-US"/>
          </a:p>
        </p:txBody>
      </p:sp>
      <p:sp>
        <p:nvSpPr>
          <p:cNvPr id="100358" name="Rectangle 1030">
            <a:extLst>
              <a:ext uri="{FF2B5EF4-FFF2-40B4-BE49-F238E27FC236}">
                <a16:creationId xmlns:a16="http://schemas.microsoft.com/office/drawing/2014/main" id="{32CFAF1D-3E13-B549-BCE4-645402069D99}"/>
              </a:ext>
            </a:extLst>
          </p:cNvPr>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128"/>
              </a:defRPr>
            </a:lvl1pPr>
          </a:lstStyle>
          <a:p>
            <a:pPr>
              <a:defRPr/>
            </a:pPr>
            <a:fld id="{CF8A26E8-21FA-874A-BBD9-7AB3F548D17E}" type="slidenum">
              <a:rPr lang="en-US" altLang="en-US"/>
              <a:pPr>
                <a:defRPr/>
              </a:pPr>
              <a:t>‹#›</a:t>
            </a:fld>
            <a:endParaRPr lang="en-US" altLang="en-US"/>
          </a:p>
        </p:txBody>
      </p:sp>
      <p:sp>
        <p:nvSpPr>
          <p:cNvPr id="53254" name="Line 1032">
            <a:extLst>
              <a:ext uri="{FF2B5EF4-FFF2-40B4-BE49-F238E27FC236}">
                <a16:creationId xmlns:a16="http://schemas.microsoft.com/office/drawing/2014/main" id="{79714397-DDB8-1D40-B2A0-37E6CD834448}"/>
              </a:ext>
            </a:extLst>
          </p:cNvPr>
          <p:cNvSpPr>
            <a:spLocks noChangeShapeType="1"/>
          </p:cNvSpPr>
          <p:nvPr/>
        </p:nvSpPr>
        <p:spPr bwMode="auto">
          <a:xfrm>
            <a:off x="304800" y="6381750"/>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55" name="Line 1033">
            <a:extLst>
              <a:ext uri="{FF2B5EF4-FFF2-40B4-BE49-F238E27FC236}">
                <a16:creationId xmlns:a16="http://schemas.microsoft.com/office/drawing/2014/main" id="{17505EFF-7EB4-CD41-8710-71671FCD9C56}"/>
              </a:ext>
            </a:extLst>
          </p:cNvPr>
          <p:cNvSpPr>
            <a:spLocks noChangeShapeType="1"/>
          </p:cNvSpPr>
          <p:nvPr/>
        </p:nvSpPr>
        <p:spPr bwMode="auto">
          <a:xfrm>
            <a:off x="304800" y="914400"/>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53256" name="Picture 7" descr="safari.png">
            <a:extLst>
              <a:ext uri="{FF2B5EF4-FFF2-40B4-BE49-F238E27FC236}">
                <a16:creationId xmlns:a16="http://schemas.microsoft.com/office/drawing/2014/main" id="{4B855D20-735A-E147-9633-5EF53191A250}"/>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239184" y="6453189"/>
            <a:ext cx="1439333"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326" r:id="rId1"/>
    <p:sldLayoutId id="2147485327" r:id="rId2"/>
    <p:sldLayoutId id="2147485328" r:id="rId3"/>
    <p:sldLayoutId id="2147485329" r:id="rId4"/>
    <p:sldLayoutId id="2147485330" r:id="rId5"/>
    <p:sldLayoutId id="2147485331" r:id="rId6"/>
    <p:sldLayoutId id="2147485332" r:id="rId7"/>
    <p:sldLayoutId id="2147485333" r:id="rId8"/>
    <p:sldLayoutId id="2147485334" r:id="rId9"/>
    <p:sldLayoutId id="2147485335" r:id="rId10"/>
    <p:sldLayoutId id="2147485336"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128"/>
          <a:cs typeface="+mj-cs"/>
        </a:defRPr>
      </a:lvl1pPr>
      <a:lvl2pPr algn="l" rtl="0" eaLnBrk="0" fontAlgn="base" hangingPunct="0">
        <a:spcBef>
          <a:spcPct val="0"/>
        </a:spcBef>
        <a:spcAft>
          <a:spcPct val="0"/>
        </a:spcAft>
        <a:defRPr sz="4000">
          <a:solidFill>
            <a:schemeClr val="tx2"/>
          </a:solidFill>
          <a:latin typeface="Garamond" pitchFamily="18" charset="0"/>
          <a:ea typeface="ＭＳ Ｐゴシック" charset="-128"/>
        </a:defRPr>
      </a:lvl2pPr>
      <a:lvl3pPr algn="l" rtl="0" eaLnBrk="0" fontAlgn="base" hangingPunct="0">
        <a:spcBef>
          <a:spcPct val="0"/>
        </a:spcBef>
        <a:spcAft>
          <a:spcPct val="0"/>
        </a:spcAft>
        <a:defRPr sz="4000">
          <a:solidFill>
            <a:schemeClr val="tx2"/>
          </a:solidFill>
          <a:latin typeface="Garamond" pitchFamily="18" charset="0"/>
          <a:ea typeface="ＭＳ Ｐゴシック" charset="-128"/>
        </a:defRPr>
      </a:lvl3pPr>
      <a:lvl4pPr algn="l" rtl="0" eaLnBrk="0" fontAlgn="base" hangingPunct="0">
        <a:spcBef>
          <a:spcPct val="0"/>
        </a:spcBef>
        <a:spcAft>
          <a:spcPct val="0"/>
        </a:spcAft>
        <a:defRPr sz="4000">
          <a:solidFill>
            <a:schemeClr val="tx2"/>
          </a:solidFill>
          <a:latin typeface="Garamond" pitchFamily="18" charset="0"/>
          <a:ea typeface="ＭＳ Ｐゴシック" charset="-128"/>
        </a:defRPr>
      </a:lvl4pPr>
      <a:lvl5pPr algn="l" rtl="0" eaLnBrk="0" fontAlgn="base" hangingPunct="0">
        <a:spcBef>
          <a:spcPct val="0"/>
        </a:spcBef>
        <a:spcAft>
          <a:spcPct val="0"/>
        </a:spcAft>
        <a:defRPr sz="4000">
          <a:solidFill>
            <a:schemeClr val="tx2"/>
          </a:solidFill>
          <a:latin typeface="Garamond" pitchFamily="18" charset="0"/>
          <a:ea typeface="ＭＳ Ｐゴシック" charset="-128"/>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128"/>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1026">
            <a:extLst>
              <a:ext uri="{FF2B5EF4-FFF2-40B4-BE49-F238E27FC236}">
                <a16:creationId xmlns:a16="http://schemas.microsoft.com/office/drawing/2014/main" id="{AAAA2B8E-1380-824A-B8DB-CB75F194009C}"/>
              </a:ext>
            </a:extLst>
          </p:cNvPr>
          <p:cNvSpPr>
            <a:spLocks noGrp="1" noChangeArrowheads="1"/>
          </p:cNvSpPr>
          <p:nvPr>
            <p:ph type="title"/>
          </p:nvPr>
        </p:nvSpPr>
        <p:spPr bwMode="auto">
          <a:xfrm>
            <a:off x="304800" y="152400"/>
            <a:ext cx="11480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78851" name="Rectangle 1027">
            <a:extLst>
              <a:ext uri="{FF2B5EF4-FFF2-40B4-BE49-F238E27FC236}">
                <a16:creationId xmlns:a16="http://schemas.microsoft.com/office/drawing/2014/main" id="{E388CACB-9070-D241-AEB3-F5601B968447}"/>
              </a:ext>
            </a:extLst>
          </p:cNvPr>
          <p:cNvSpPr>
            <a:spLocks noGrp="1" noChangeArrowheads="1"/>
          </p:cNvSpPr>
          <p:nvPr>
            <p:ph type="body" idx="1"/>
          </p:nvPr>
        </p:nvSpPr>
        <p:spPr bwMode="auto">
          <a:xfrm>
            <a:off x="304800" y="1371600"/>
            <a:ext cx="114808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F3334574-36A6-D841-9BF1-505C85F84C36}"/>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B81B7CC0-EA57-B64A-A380-FEE9D4D6634D}"/>
              </a:ext>
            </a:extLst>
          </p:cNvPr>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600">
                <a:solidFill>
                  <a:srgbClr val="000000"/>
                </a:solidFill>
                <a:latin typeface="Garamond" pitchFamily="18" charset="0"/>
                <a:ea typeface="+mn-ea"/>
                <a:cs typeface="+mn-cs"/>
              </a:defRPr>
            </a:lvl1pPr>
          </a:lstStyle>
          <a:p>
            <a:pPr>
              <a:defRPr/>
            </a:pPr>
            <a:fld id="{42786A5A-CF13-CB4F-9A96-305D1DC0C779}" type="slidenum">
              <a:rPr lang="en-US" altLang="en-US"/>
              <a:pPr>
                <a:defRPr/>
              </a:pPr>
              <a:t>‹#›</a:t>
            </a:fld>
            <a:endParaRPr lang="en-US" altLang="en-US"/>
          </a:p>
        </p:txBody>
      </p:sp>
      <p:sp>
        <p:nvSpPr>
          <p:cNvPr id="78854" name="Line 1032">
            <a:extLst>
              <a:ext uri="{FF2B5EF4-FFF2-40B4-BE49-F238E27FC236}">
                <a16:creationId xmlns:a16="http://schemas.microsoft.com/office/drawing/2014/main" id="{B3D8C9C5-A709-DE4A-A600-A884A00AD5EA}"/>
              </a:ext>
            </a:extLst>
          </p:cNvPr>
          <p:cNvSpPr>
            <a:spLocks noChangeShapeType="1"/>
          </p:cNvSpPr>
          <p:nvPr/>
        </p:nvSpPr>
        <p:spPr bwMode="auto">
          <a:xfrm>
            <a:off x="304800" y="6381750"/>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5" name="Line 1033">
            <a:extLst>
              <a:ext uri="{FF2B5EF4-FFF2-40B4-BE49-F238E27FC236}">
                <a16:creationId xmlns:a16="http://schemas.microsoft.com/office/drawing/2014/main" id="{4CF90C62-F606-754B-AB94-6F167773B0B1}"/>
              </a:ext>
            </a:extLst>
          </p:cNvPr>
          <p:cNvSpPr>
            <a:spLocks noChangeShapeType="1"/>
          </p:cNvSpPr>
          <p:nvPr/>
        </p:nvSpPr>
        <p:spPr bwMode="auto">
          <a:xfrm>
            <a:off x="304800" y="914400"/>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338" r:id="rId1"/>
    <p:sldLayoutId id="2147485339" r:id="rId2"/>
    <p:sldLayoutId id="2147485340" r:id="rId3"/>
    <p:sldLayoutId id="2147485341" r:id="rId4"/>
    <p:sldLayoutId id="2147485342" r:id="rId5"/>
    <p:sldLayoutId id="2147485343" r:id="rId6"/>
    <p:sldLayoutId id="2147485344" r:id="rId7"/>
    <p:sldLayoutId id="2147485345" r:id="rId8"/>
    <p:sldLayoutId id="2147485346" r:id="rId9"/>
    <p:sldLayoutId id="2147485347" r:id="rId10"/>
    <p:sldLayoutId id="2147485348"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5666" name="Rectangle 1026">
            <a:extLst>
              <a:ext uri="{FF2B5EF4-FFF2-40B4-BE49-F238E27FC236}">
                <a16:creationId xmlns:a16="http://schemas.microsoft.com/office/drawing/2014/main" id="{767842EF-2E87-9649-8E4C-4EF07515E698}"/>
              </a:ext>
            </a:extLst>
          </p:cNvPr>
          <p:cNvSpPr>
            <a:spLocks noGrp="1" noChangeArrowheads="1"/>
          </p:cNvSpPr>
          <p:nvPr>
            <p:ph type="title"/>
          </p:nvPr>
        </p:nvSpPr>
        <p:spPr bwMode="auto">
          <a:xfrm>
            <a:off x="304800" y="152400"/>
            <a:ext cx="11480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625667" name="Rectangle 1027">
            <a:extLst>
              <a:ext uri="{FF2B5EF4-FFF2-40B4-BE49-F238E27FC236}">
                <a16:creationId xmlns:a16="http://schemas.microsoft.com/office/drawing/2014/main" id="{7F46E882-405C-294F-A176-5EB4B6E5E8E2}"/>
              </a:ext>
            </a:extLst>
          </p:cNvPr>
          <p:cNvSpPr>
            <a:spLocks noGrp="1" noChangeArrowheads="1"/>
          </p:cNvSpPr>
          <p:nvPr>
            <p:ph type="body" idx="1"/>
          </p:nvPr>
        </p:nvSpPr>
        <p:spPr bwMode="auto">
          <a:xfrm>
            <a:off x="304800" y="898526"/>
            <a:ext cx="114808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3955FDDD-00C5-1D4C-912E-1BDB0E3BD330}"/>
              </a:ext>
            </a:extLst>
          </p:cNvPr>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2C1267A1-BE40-C34F-A587-D92B7D4A5D5B}"/>
              </a:ext>
            </a:extLst>
          </p:cNvPr>
          <p:cNvSpPr>
            <a:spLocks noGrp="1" noChangeArrowheads="1"/>
          </p:cNvSpPr>
          <p:nvPr>
            <p:ph type="sldNum" sz="quarter" idx="4"/>
          </p:nvPr>
        </p:nvSpPr>
        <p:spPr bwMode="auto">
          <a:xfrm>
            <a:off x="9036051" y="6318250"/>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defRPr>
            </a:lvl1pPr>
          </a:lstStyle>
          <a:p>
            <a:pPr>
              <a:defRPr/>
            </a:pPr>
            <a:fld id="{B1C60925-3F6D-0244-A63C-8428EA4EFD07}" type="slidenum">
              <a:rPr lang="en-US" altLang="en-US"/>
              <a:pPr>
                <a:defRPr/>
              </a:pPr>
              <a:t>‹#›</a:t>
            </a:fld>
            <a:endParaRPr lang="en-US" altLang="en-US"/>
          </a:p>
        </p:txBody>
      </p:sp>
      <p:sp>
        <p:nvSpPr>
          <p:cNvPr id="625670" name="Line 1032">
            <a:extLst>
              <a:ext uri="{FF2B5EF4-FFF2-40B4-BE49-F238E27FC236}">
                <a16:creationId xmlns:a16="http://schemas.microsoft.com/office/drawing/2014/main" id="{BEFE2080-76AE-4B40-AEAD-392FD767B104}"/>
              </a:ext>
            </a:extLst>
          </p:cNvPr>
          <p:cNvSpPr>
            <a:spLocks noChangeShapeType="1"/>
          </p:cNvSpPr>
          <p:nvPr/>
        </p:nvSpPr>
        <p:spPr bwMode="auto">
          <a:xfrm>
            <a:off x="304800" y="6481763"/>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25671" name="Line 1033">
            <a:extLst>
              <a:ext uri="{FF2B5EF4-FFF2-40B4-BE49-F238E27FC236}">
                <a16:creationId xmlns:a16="http://schemas.microsoft.com/office/drawing/2014/main" id="{23A53299-EA82-2047-A09E-6BA500656893}"/>
              </a:ext>
            </a:extLst>
          </p:cNvPr>
          <p:cNvSpPr>
            <a:spLocks noChangeShapeType="1"/>
          </p:cNvSpPr>
          <p:nvPr userDrawn="1"/>
        </p:nvSpPr>
        <p:spPr bwMode="auto">
          <a:xfrm>
            <a:off x="304800" y="898525"/>
            <a:ext cx="114808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428" r:id="rId1"/>
    <p:sldLayoutId id="2147485257" r:id="rId2"/>
    <p:sldLayoutId id="2147485258" r:id="rId3"/>
    <p:sldLayoutId id="2147485259" r:id="rId4"/>
    <p:sldLayoutId id="2147485260" r:id="rId5"/>
    <p:sldLayoutId id="2147485261" r:id="rId6"/>
    <p:sldLayoutId id="2147485262" r:id="rId7"/>
    <p:sldLayoutId id="2147485263" r:id="rId8"/>
    <p:sldLayoutId id="2147485264" r:id="rId9"/>
    <p:sldLayoutId id="2147485265" r:id="rId10"/>
    <p:sldLayoutId id="2147485266" r:id="rId11"/>
    <p:sldLayoutId id="2147485267"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304800" y="152400"/>
            <a:ext cx="11480800" cy="7563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dirty="0"/>
              <a:t>Click to edit Master title style</a:t>
            </a:r>
          </a:p>
        </p:txBody>
      </p:sp>
      <p:sp>
        <p:nvSpPr>
          <p:cNvPr id="5123" name="Rectangle 1027"/>
          <p:cNvSpPr>
            <a:spLocks noGrp="1" noChangeArrowheads="1"/>
          </p:cNvSpPr>
          <p:nvPr>
            <p:ph type="body" idx="1"/>
          </p:nvPr>
        </p:nvSpPr>
        <p:spPr bwMode="auto">
          <a:xfrm>
            <a:off x="304800" y="908720"/>
            <a:ext cx="11480800" cy="53396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0357" name="Rectangle 1029"/>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p>
        </p:txBody>
      </p:sp>
      <p:sp>
        <p:nvSpPr>
          <p:cNvPr id="100358" name="Rectangle 1030"/>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a:p>
        </p:txBody>
      </p:sp>
      <p:sp>
        <p:nvSpPr>
          <p:cNvPr id="100360" name="Line 1032"/>
          <p:cNvSpPr>
            <a:spLocks noChangeShapeType="1"/>
          </p:cNvSpPr>
          <p:nvPr/>
        </p:nvSpPr>
        <p:spPr bwMode="auto">
          <a:xfrm>
            <a:off x="304800" y="6248400"/>
            <a:ext cx="114808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304800" y="914400"/>
            <a:ext cx="11480800" cy="0"/>
          </a:xfrm>
          <a:prstGeom prst="line">
            <a:avLst/>
          </a:prstGeom>
          <a:noFill/>
          <a:ln w="19050">
            <a:solidFill>
              <a:schemeClr val="accent1"/>
            </a:solidFill>
            <a:round/>
            <a:headEnd/>
            <a:tailEnd/>
          </a:ln>
          <a:effectLst/>
        </p:spPr>
        <p:txBody>
          <a:bodyPr/>
          <a:lstStyle/>
          <a:p>
            <a:pPr>
              <a:defRPr/>
            </a:pPr>
            <a:endParaRPr lang="en-US"/>
          </a:p>
        </p:txBody>
      </p:sp>
    </p:spTree>
    <p:extLst>
      <p:ext uri="{BB962C8B-B14F-4D97-AF65-F5344CB8AC3E}">
        <p14:creationId xmlns:p14="http://schemas.microsoft.com/office/powerpoint/2010/main" val="2350132332"/>
      </p:ext>
    </p:extLst>
  </p:cSld>
  <p:clrMap bg1="lt1" tx1="dk1" bg2="lt2" tx2="dk2" accent1="accent1" accent2="accent2" accent3="accent3" accent4="accent4" accent5="accent5" accent6="accent6" hlink="hlink" folHlink="folHlink"/>
  <p:sldLayoutIdLst>
    <p:sldLayoutId id="2147485495" r:id="rId1"/>
    <p:sldLayoutId id="2147485496" r:id="rId2"/>
    <p:sldLayoutId id="2147485497" r:id="rId3"/>
    <p:sldLayoutId id="2147485498" r:id="rId4"/>
    <p:sldLayoutId id="2147485499" r:id="rId5"/>
    <p:sldLayoutId id="2147485500" r:id="rId6"/>
    <p:sldLayoutId id="2147485501" r:id="rId7"/>
    <p:sldLayoutId id="2147485502" r:id="rId8"/>
    <p:sldLayoutId id="2147485503" r:id="rId9"/>
    <p:sldLayoutId id="2147485504" r:id="rId10"/>
    <p:sldLayoutId id="2147485505"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304800" y="152400"/>
            <a:ext cx="114808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304800" y="1371600"/>
            <a:ext cx="114808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p>
        </p:txBody>
      </p:sp>
      <p:sp>
        <p:nvSpPr>
          <p:cNvPr id="100358" name="Rectangle 1030"/>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a:p>
        </p:txBody>
      </p:sp>
      <p:sp>
        <p:nvSpPr>
          <p:cNvPr id="100360" name="Line 1032"/>
          <p:cNvSpPr>
            <a:spLocks noChangeShapeType="1"/>
          </p:cNvSpPr>
          <p:nvPr/>
        </p:nvSpPr>
        <p:spPr bwMode="auto">
          <a:xfrm>
            <a:off x="304800" y="6381328"/>
            <a:ext cx="114808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304800" y="914400"/>
            <a:ext cx="11480800" cy="0"/>
          </a:xfrm>
          <a:prstGeom prst="line">
            <a:avLst/>
          </a:prstGeom>
          <a:noFill/>
          <a:ln w="19050">
            <a:solidFill>
              <a:schemeClr val="accent1"/>
            </a:solidFill>
            <a:round/>
            <a:headEnd/>
            <a:tailEnd/>
          </a:ln>
          <a:effectLst/>
        </p:spPr>
        <p:txBody>
          <a:bodyPr/>
          <a:lstStyle/>
          <a:p>
            <a:pPr>
              <a:defRPr/>
            </a:pPr>
            <a:endParaRPr lang="en-US"/>
          </a:p>
        </p:txBody>
      </p:sp>
      <p:pic>
        <p:nvPicPr>
          <p:cNvPr id="8" name="Picture 7" descr="safari.png"/>
          <p:cNvPicPr>
            <a:picLocks noChangeAspect="1"/>
          </p:cNvPicPr>
          <p:nvPr userDrawn="1"/>
        </p:nvPicPr>
        <p:blipFill>
          <a:blip r:embed="rId13" cstate="print"/>
          <a:stretch>
            <a:fillRect/>
          </a:stretch>
        </p:blipFill>
        <p:spPr>
          <a:xfrm>
            <a:off x="239349" y="6453336"/>
            <a:ext cx="1440160" cy="312522"/>
          </a:xfrm>
          <a:prstGeom prst="rect">
            <a:avLst/>
          </a:prstGeom>
        </p:spPr>
      </p:pic>
    </p:spTree>
    <p:extLst>
      <p:ext uri="{BB962C8B-B14F-4D97-AF65-F5344CB8AC3E}">
        <p14:creationId xmlns:p14="http://schemas.microsoft.com/office/powerpoint/2010/main" val="2166069847"/>
      </p:ext>
    </p:extLst>
  </p:cSld>
  <p:clrMap bg1="lt1" tx1="dk1" bg2="lt2" tx2="dk2" accent1="accent1" accent2="accent2" accent3="accent3" accent4="accent4" accent5="accent5" accent6="accent6" hlink="hlink" folHlink="folHlink"/>
  <p:sldLayoutIdLst>
    <p:sldLayoutId id="2147485507" r:id="rId1"/>
    <p:sldLayoutId id="2147485508" r:id="rId2"/>
    <p:sldLayoutId id="2147485509" r:id="rId3"/>
    <p:sldLayoutId id="2147485510" r:id="rId4"/>
    <p:sldLayoutId id="2147485511" r:id="rId5"/>
    <p:sldLayoutId id="2147485512" r:id="rId6"/>
    <p:sldLayoutId id="2147485513" r:id="rId7"/>
    <p:sldLayoutId id="2147485514" r:id="rId8"/>
    <p:sldLayoutId id="2147485515" r:id="rId9"/>
    <p:sldLayoutId id="2147485516" r:id="rId10"/>
    <p:sldLayoutId id="2147485517"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304800" y="152400"/>
            <a:ext cx="114808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304800" y="1371600"/>
            <a:ext cx="114808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srgbClr val="000000"/>
              </a:solidFill>
            </a:endParaRPr>
          </a:p>
        </p:txBody>
      </p:sp>
      <p:sp>
        <p:nvSpPr>
          <p:cNvPr id="100358" name="Rectangle 1030"/>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srgbClr val="000000"/>
                </a:solidFill>
              </a:rPr>
              <a:pPr/>
              <a:t>‹#›</a:t>
            </a:fld>
            <a:endParaRPr lang="en-US" altLang="en-US">
              <a:solidFill>
                <a:srgbClr val="000000"/>
              </a:solidFill>
            </a:endParaRPr>
          </a:p>
        </p:txBody>
      </p:sp>
      <p:sp>
        <p:nvSpPr>
          <p:cNvPr id="100360" name="Line 1032"/>
          <p:cNvSpPr>
            <a:spLocks noChangeShapeType="1"/>
          </p:cNvSpPr>
          <p:nvPr/>
        </p:nvSpPr>
        <p:spPr bwMode="auto">
          <a:xfrm>
            <a:off x="304800" y="6381328"/>
            <a:ext cx="114808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100361" name="Line 1033"/>
          <p:cNvSpPr>
            <a:spLocks noChangeShapeType="1"/>
          </p:cNvSpPr>
          <p:nvPr/>
        </p:nvSpPr>
        <p:spPr bwMode="auto">
          <a:xfrm>
            <a:off x="304800" y="914400"/>
            <a:ext cx="114808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pic>
        <p:nvPicPr>
          <p:cNvPr id="8" name="Picture 7" descr="safari.png"/>
          <p:cNvPicPr>
            <a:picLocks noChangeAspect="1"/>
          </p:cNvPicPr>
          <p:nvPr userDrawn="1"/>
        </p:nvPicPr>
        <p:blipFill>
          <a:blip r:embed="rId13" cstate="print"/>
          <a:stretch>
            <a:fillRect/>
          </a:stretch>
        </p:blipFill>
        <p:spPr>
          <a:xfrm>
            <a:off x="239349" y="6453336"/>
            <a:ext cx="1440160" cy="312522"/>
          </a:xfrm>
          <a:prstGeom prst="rect">
            <a:avLst/>
          </a:prstGeom>
        </p:spPr>
      </p:pic>
    </p:spTree>
    <p:extLst>
      <p:ext uri="{BB962C8B-B14F-4D97-AF65-F5344CB8AC3E}">
        <p14:creationId xmlns:p14="http://schemas.microsoft.com/office/powerpoint/2010/main" val="616914689"/>
      </p:ext>
    </p:extLst>
  </p:cSld>
  <p:clrMap bg1="lt1" tx1="dk1" bg2="lt2" tx2="dk2" accent1="accent1" accent2="accent2" accent3="accent3" accent4="accent4" accent5="accent5" accent6="accent6" hlink="hlink" folHlink="folHlink"/>
  <p:sldLayoutIdLst>
    <p:sldLayoutId id="2147485532" r:id="rId1"/>
    <p:sldLayoutId id="2147485533" r:id="rId2"/>
    <p:sldLayoutId id="2147485534" r:id="rId3"/>
    <p:sldLayoutId id="2147485535" r:id="rId4"/>
    <p:sldLayoutId id="2147485536" r:id="rId5"/>
    <p:sldLayoutId id="2147485537" r:id="rId6"/>
    <p:sldLayoutId id="2147485538" r:id="rId7"/>
    <p:sldLayoutId id="2147485539" r:id="rId8"/>
    <p:sldLayoutId id="2147485540" r:id="rId9"/>
    <p:sldLayoutId id="2147485541" r:id="rId10"/>
    <p:sldLayoutId id="2147485542"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4.xml.rels><?xml version="1.0" encoding="UTF-8" standalone="yes"?>
<Relationships xmlns="http://schemas.openxmlformats.org/package/2006/relationships"><Relationship Id="rId3" Type="http://schemas.openxmlformats.org/officeDocument/2006/relationships/hyperlink" Target="http://isca2008.cs.princeton.edu/" TargetMode="External"/><Relationship Id="rId2" Type="http://schemas.openxmlformats.org/officeDocument/2006/relationships/hyperlink" Target="http://users.ece.cmu.edu/~omutlu/pub/rlmc_isca08.pdf" TargetMode="External"/><Relationship Id="rId1" Type="http://schemas.openxmlformats.org/officeDocument/2006/relationships/slideLayout" Target="../slideLayouts/slideLayout59.xml"/><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2" name="Rectangle 5">
            <a:extLst>
              <a:ext uri="{FF2B5EF4-FFF2-40B4-BE49-F238E27FC236}">
                <a16:creationId xmlns:a16="http://schemas.microsoft.com/office/drawing/2014/main" id="{38DFFC52-436B-2049-BC66-9FF2A94A4931}"/>
              </a:ext>
            </a:extLst>
          </p:cNvPr>
          <p:cNvSpPr>
            <a:spLocks noGrp="1" noChangeArrowheads="1"/>
          </p:cNvSpPr>
          <p:nvPr>
            <p:ph type="subTitle" idx="1"/>
          </p:nvPr>
        </p:nvSpPr>
        <p:spPr>
          <a:xfrm>
            <a:off x="2209800" y="4038600"/>
            <a:ext cx="7848600" cy="2286000"/>
          </a:xfrm>
        </p:spPr>
        <p:txBody>
          <a:bodyPr/>
          <a:lstStyle/>
          <a:p>
            <a:pPr eaLnBrk="1" hangingPunct="1"/>
            <a:r>
              <a:rPr lang="en-US" altLang="en-US" sz="2800" dirty="0">
                <a:solidFill>
                  <a:srgbClr val="003399"/>
                </a:solidFill>
                <a:ea typeface="ＭＳ Ｐゴシック" panose="020B0600070205080204" pitchFamily="34" charset="-128"/>
              </a:rPr>
              <a:t>Haocong Luo</a:t>
            </a:r>
          </a:p>
          <a:p>
            <a:pPr eaLnBrk="1" hangingPunct="1"/>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eaLnBrk="1" hangingPunct="1"/>
            <a:r>
              <a:rPr lang="en-US" altLang="en-US" dirty="0">
                <a:ea typeface="ＭＳ Ｐゴシック" panose="020B0600070205080204" pitchFamily="34" charset="-128"/>
              </a:rPr>
              <a:t>ETH Zürich</a:t>
            </a:r>
          </a:p>
          <a:p>
            <a:pPr eaLnBrk="1" hangingPunct="1"/>
            <a:r>
              <a:rPr lang="en-US" altLang="en-US" dirty="0">
                <a:ea typeface="ＭＳ Ｐゴシック" panose="020B0600070205080204" pitchFamily="34" charset="-128"/>
              </a:rPr>
              <a:t>Fall 2022</a:t>
            </a:r>
          </a:p>
          <a:p>
            <a:pPr eaLnBrk="1" hangingPunct="1"/>
            <a:r>
              <a:rPr lang="en-US" altLang="en-US" dirty="0">
                <a:ea typeface="ＭＳ Ｐゴシック" panose="020B0600070205080204" pitchFamily="34" charset="-128"/>
              </a:rPr>
              <a:t>11 October 2021</a:t>
            </a:r>
          </a:p>
        </p:txBody>
      </p:sp>
      <p:sp>
        <p:nvSpPr>
          <p:cNvPr id="3" name="Title 2">
            <a:extLst>
              <a:ext uri="{FF2B5EF4-FFF2-40B4-BE49-F238E27FC236}">
                <a16:creationId xmlns:a16="http://schemas.microsoft.com/office/drawing/2014/main" id="{FB45B1E4-4A3E-4B44-B90F-77CA8B5BE6E4}"/>
              </a:ext>
            </a:extLst>
          </p:cNvPr>
          <p:cNvSpPr>
            <a:spLocks noGrp="1"/>
          </p:cNvSpPr>
          <p:nvPr>
            <p:ph type="ctrTitle"/>
          </p:nvPr>
        </p:nvSpPr>
        <p:spPr>
          <a:xfrm>
            <a:off x="609600" y="1524000"/>
            <a:ext cx="10972800" cy="1447800"/>
          </a:xfrm>
        </p:spPr>
        <p:txBody>
          <a:bodyPr/>
          <a:lstStyle/>
          <a:p>
            <a:pPr algn="ctr"/>
            <a:r>
              <a:rPr lang="en-US" b="1" dirty="0">
                <a:solidFill>
                  <a:srgbClr val="C00000"/>
                </a:solidFill>
              </a:rPr>
              <a:t>SAFARI Project &amp; Seminars Courses</a:t>
            </a:r>
            <a:br>
              <a:rPr lang="en-US" sz="1600" b="1" dirty="0">
                <a:solidFill>
                  <a:srgbClr val="C00000"/>
                </a:solidFill>
              </a:rPr>
            </a:br>
            <a:r>
              <a:rPr lang="en-US" sz="4000" b="1" dirty="0"/>
              <a:t>Exploration of Emerging Memory Systems</a:t>
            </a:r>
            <a:endParaRPr lang="en-US" sz="3200" b="1" dirty="0">
              <a:solidFill>
                <a:srgbClr val="C00000"/>
              </a:solidFill>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p:txBody>
          <a:bodyPr/>
          <a:lstStyle/>
          <a:p>
            <a:r>
              <a:rPr lang="en-US" sz="3600" b="1" dirty="0"/>
              <a:t>Estimating RowHammer Bit Flip Probability</a:t>
            </a:r>
            <a:endParaRPr lang="en-CH" sz="3600" b="1"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a:t>Many factors (e.g., access patterns, data pattern dependence, DRAM cell array architecture) affect RowHammer</a:t>
            </a:r>
          </a:p>
          <a:p>
            <a:pPr lvl="1"/>
            <a:r>
              <a:rPr lang="en-US" dirty="0"/>
              <a:t>Quickly estimating the RowHammer bit flip probability is important for designing new RowHammer attacks and defenses</a:t>
            </a:r>
          </a:p>
          <a:p>
            <a:pPr marL="0" indent="0">
              <a:buNone/>
            </a:pPr>
            <a:endParaRPr lang="en-US" dirty="0"/>
          </a:p>
          <a:p>
            <a:pPr marL="0" indent="0">
              <a:buNone/>
            </a:pPr>
            <a:r>
              <a:rPr lang="en-US" b="1" dirty="0"/>
              <a:t>Goal</a:t>
            </a:r>
          </a:p>
          <a:p>
            <a:pPr lvl="1"/>
            <a:r>
              <a:rPr lang="en-US" dirty="0"/>
              <a:t>Extend </a:t>
            </a:r>
            <a:r>
              <a:rPr lang="en-US" dirty="0" err="1"/>
              <a:t>Ramulator</a:t>
            </a:r>
            <a:r>
              <a:rPr lang="en-US" dirty="0"/>
              <a:t> to statistically estimate RowHammer bit flip probability during execution of workloads</a:t>
            </a:r>
          </a:p>
          <a:p>
            <a:pPr marL="0" indent="0">
              <a:buNone/>
            </a:pPr>
            <a:endParaRPr lang="en-US" dirty="0"/>
          </a:p>
          <a:p>
            <a:pPr marL="0" indent="0">
              <a:buNone/>
            </a:pPr>
            <a:r>
              <a:rPr lang="en-US" b="1" dirty="0"/>
              <a:t>Expected results</a:t>
            </a:r>
          </a:p>
          <a:p>
            <a:pPr lvl="1"/>
            <a:r>
              <a:rPr lang="en-US" dirty="0" err="1"/>
              <a:t>Ramulator</a:t>
            </a:r>
            <a:r>
              <a:rPr lang="en-US" dirty="0"/>
              <a:t> should report RowHammer bit flip probability along with performance statistics</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10</a:t>
            </a:fld>
            <a:endParaRPr lang="en-US" altLang="en-US"/>
          </a:p>
        </p:txBody>
      </p:sp>
    </p:spTree>
    <p:extLst>
      <p:ext uri="{BB962C8B-B14F-4D97-AF65-F5344CB8AC3E}">
        <p14:creationId xmlns:p14="http://schemas.microsoft.com/office/powerpoint/2010/main" val="22528596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Incorporating </a:t>
            </a:r>
            <a:r>
              <a:rPr lang="en-US" sz="4400" b="1" dirty="0" err="1"/>
              <a:t>RowHammer</a:t>
            </a:r>
            <a:r>
              <a:rPr lang="en-US" sz="4400" b="1" dirty="0"/>
              <a:t> </a:t>
            </a:r>
            <a:br>
              <a:rPr lang="en-US" sz="4400" b="1" dirty="0"/>
            </a:br>
            <a:r>
              <a:rPr lang="en-US" sz="4400" b="1" dirty="0"/>
              <a:t>Protection Mechanisms in </a:t>
            </a:r>
            <a:r>
              <a:rPr lang="en-US" sz="4400" b="1" dirty="0" err="1"/>
              <a:t>Ramulator</a:t>
            </a:r>
            <a:endParaRPr lang="en-CH" sz="4400" b="1" dirty="0"/>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11</a:t>
            </a:fld>
            <a:endParaRPr lang="en-US" altLang="en-US"/>
          </a:p>
        </p:txBody>
      </p:sp>
    </p:spTree>
    <p:extLst>
      <p:ext uri="{BB962C8B-B14F-4D97-AF65-F5344CB8AC3E}">
        <p14:creationId xmlns:p14="http://schemas.microsoft.com/office/powerpoint/2010/main" val="307595236"/>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p:txBody>
          <a:bodyPr/>
          <a:lstStyle/>
          <a:p>
            <a:r>
              <a:rPr lang="en-US" sz="3600" b="1" dirty="0"/>
              <a:t>RowHammer Protection Mechanisms in </a:t>
            </a:r>
            <a:r>
              <a:rPr lang="en-US" sz="3600" b="1" dirty="0" err="1"/>
              <a:t>Ramulator</a:t>
            </a:r>
            <a:endParaRPr lang="en-CH" sz="3600" b="1"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a:t>Modern DRAM is susceptible to RowHammer</a:t>
            </a:r>
          </a:p>
          <a:p>
            <a:pPr lvl="1"/>
            <a:r>
              <a:rPr lang="en-US" dirty="0"/>
              <a:t>RowHammer protection mechanisms incur non-negligible performance and energy overheads</a:t>
            </a:r>
          </a:p>
          <a:p>
            <a:pPr marL="0" indent="0">
              <a:buNone/>
            </a:pPr>
            <a:endParaRPr lang="en-US" dirty="0"/>
          </a:p>
          <a:p>
            <a:pPr marL="0" indent="0">
              <a:buNone/>
            </a:pPr>
            <a:r>
              <a:rPr lang="en-US" b="1" dirty="0"/>
              <a:t>Goal</a:t>
            </a:r>
          </a:p>
          <a:p>
            <a:pPr lvl="1"/>
            <a:r>
              <a:rPr lang="en-US" dirty="0"/>
              <a:t>Implement RowHammer protection mechanisms in </a:t>
            </a:r>
            <a:r>
              <a:rPr lang="en-US" dirty="0" err="1"/>
              <a:t>Ramulator</a:t>
            </a:r>
            <a:r>
              <a:rPr lang="en-US" dirty="0"/>
              <a:t> to evaluate their performance and energy overheads</a:t>
            </a:r>
          </a:p>
          <a:p>
            <a:pPr marL="0" indent="0">
              <a:buNone/>
            </a:pPr>
            <a:endParaRPr lang="en-US" dirty="0"/>
          </a:p>
          <a:p>
            <a:pPr marL="0" indent="0">
              <a:buNone/>
            </a:pPr>
            <a:r>
              <a:rPr lang="en-US" b="1" dirty="0"/>
              <a:t>Expected results</a:t>
            </a:r>
          </a:p>
          <a:p>
            <a:pPr lvl="1"/>
            <a:r>
              <a:rPr lang="en-US" dirty="0"/>
              <a:t>Support for RowHammer protection mechanisms that can be selectively turned on</a:t>
            </a:r>
          </a:p>
          <a:p>
            <a:pPr lvl="1"/>
            <a:r>
              <a:rPr lang="en-US" dirty="0"/>
              <a:t>Performance/energy overhead analysis of the implemented RowHammer protection mechanisms</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12</a:t>
            </a:fld>
            <a:endParaRPr lang="en-US" altLang="en-US"/>
          </a:p>
        </p:txBody>
      </p:sp>
    </p:spTree>
    <p:extLst>
      <p:ext uri="{BB962C8B-B14F-4D97-AF65-F5344CB8AC3E}">
        <p14:creationId xmlns:p14="http://schemas.microsoft.com/office/powerpoint/2010/main" val="166636816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24503-6333-CD3C-7A16-FB587991E87F}"/>
              </a:ext>
            </a:extLst>
          </p:cNvPr>
          <p:cNvSpPr>
            <a:spLocks noGrp="1"/>
          </p:cNvSpPr>
          <p:nvPr>
            <p:ph type="title"/>
          </p:nvPr>
        </p:nvSpPr>
        <p:spPr/>
        <p:txBody>
          <a:bodyPr/>
          <a:lstStyle/>
          <a:p>
            <a:r>
              <a:rPr lang="en-US" b="1" dirty="0"/>
              <a:t>Related Papers</a:t>
            </a:r>
          </a:p>
        </p:txBody>
      </p:sp>
      <p:sp>
        <p:nvSpPr>
          <p:cNvPr id="3" name="Content Placeholder 2">
            <a:extLst>
              <a:ext uri="{FF2B5EF4-FFF2-40B4-BE49-F238E27FC236}">
                <a16:creationId xmlns:a16="http://schemas.microsoft.com/office/drawing/2014/main" id="{8BC1526D-C44D-EB75-8B22-17AD8D1AF561}"/>
              </a:ext>
            </a:extLst>
          </p:cNvPr>
          <p:cNvSpPr>
            <a:spLocks noGrp="1"/>
          </p:cNvSpPr>
          <p:nvPr>
            <p:ph idx="1"/>
          </p:nvPr>
        </p:nvSpPr>
        <p:spPr/>
        <p:txBody>
          <a:bodyPr/>
          <a:lstStyle/>
          <a:p>
            <a:r>
              <a:rPr lang="en-US" sz="2000" dirty="0"/>
              <a:t>Kim et al. “</a:t>
            </a:r>
            <a:r>
              <a:rPr lang="en-US" sz="2000" b="1" dirty="0"/>
              <a:t>Flipping Bits in DRAM without Accessing Them</a:t>
            </a:r>
            <a:r>
              <a:rPr lang="en-US" sz="2000" dirty="0"/>
              <a:t>,” in ISCA’ 14.</a:t>
            </a:r>
          </a:p>
          <a:p>
            <a:r>
              <a:rPr lang="en-US" sz="2000" dirty="0" err="1"/>
              <a:t>Seyedzadeh</a:t>
            </a:r>
            <a:r>
              <a:rPr lang="en-US" sz="2000" dirty="0"/>
              <a:t> et al., “</a:t>
            </a:r>
            <a:r>
              <a:rPr lang="en-US" sz="2000" b="1" dirty="0"/>
              <a:t>Counter-based Tree Structure for Row Hammering Mitigation in DRAM</a:t>
            </a:r>
            <a:r>
              <a:rPr lang="en-US" sz="2000" dirty="0"/>
              <a:t>”, in CAL’ 17.</a:t>
            </a:r>
          </a:p>
          <a:p>
            <a:r>
              <a:rPr lang="en-US" sz="2000" dirty="0"/>
              <a:t>Son et al., “</a:t>
            </a:r>
            <a:r>
              <a:rPr lang="en-US" sz="2000" b="1" dirty="0"/>
              <a:t>Making DRAM Stronger Against Row Hammering</a:t>
            </a:r>
            <a:r>
              <a:rPr lang="en-US" sz="2000" dirty="0"/>
              <a:t>,” in DAC’ 17.</a:t>
            </a:r>
          </a:p>
          <a:p>
            <a:r>
              <a:rPr lang="en-US" sz="2000" dirty="0"/>
              <a:t>You et al., “</a:t>
            </a:r>
            <a:r>
              <a:rPr lang="en-US" sz="2000" b="1" dirty="0" err="1"/>
              <a:t>MRLoc</a:t>
            </a:r>
            <a:r>
              <a:rPr lang="en-US" sz="2000" b="1" dirty="0"/>
              <a:t>: Mitigating Row-Hammering Based on Memory Locality</a:t>
            </a:r>
            <a:r>
              <a:rPr lang="en-US" sz="2000" dirty="0"/>
              <a:t>”, in DAC’ 19.</a:t>
            </a:r>
          </a:p>
          <a:p>
            <a:r>
              <a:rPr lang="en-US" sz="2000" dirty="0"/>
              <a:t>Lee et al., “</a:t>
            </a:r>
            <a:r>
              <a:rPr lang="en-US" sz="2000" b="1" dirty="0" err="1"/>
              <a:t>TWiCe</a:t>
            </a:r>
            <a:r>
              <a:rPr lang="en-US" sz="2000" b="1" dirty="0"/>
              <a:t>: Preventing Row-hammering by Exploiting Time Window Counters</a:t>
            </a:r>
            <a:r>
              <a:rPr lang="en-US" sz="2000" dirty="0"/>
              <a:t>”, in ISCA’ 19.</a:t>
            </a:r>
          </a:p>
          <a:p>
            <a:r>
              <a:rPr lang="en-US" sz="2000" dirty="0"/>
              <a:t>Park et al., “</a:t>
            </a:r>
            <a:r>
              <a:rPr lang="en-US" sz="2000" b="1" dirty="0"/>
              <a:t>Graphene: Strong yet Lightweight Row Hammer Protection</a:t>
            </a:r>
            <a:r>
              <a:rPr lang="en-US" sz="2000" dirty="0"/>
              <a:t>”, in MICRO’ 20.</a:t>
            </a:r>
          </a:p>
          <a:p>
            <a:r>
              <a:rPr lang="en-US" sz="2000" dirty="0"/>
              <a:t>Yaglikci et al., “</a:t>
            </a:r>
            <a:r>
              <a:rPr lang="en-US" sz="2000" b="1" dirty="0" err="1"/>
              <a:t>BlockHammer</a:t>
            </a:r>
            <a:r>
              <a:rPr lang="en-US" sz="2000" b="1" dirty="0"/>
              <a:t>: Preventing </a:t>
            </a:r>
            <a:r>
              <a:rPr lang="en-US" sz="2000" b="1" dirty="0" err="1"/>
              <a:t>RowHammer</a:t>
            </a:r>
            <a:r>
              <a:rPr lang="en-US" sz="2000" b="1" dirty="0"/>
              <a:t> at Low Cost by Blacklisting Rapidly-Accessed DRAM Rows</a:t>
            </a:r>
            <a:r>
              <a:rPr lang="en-US" sz="2000" dirty="0"/>
              <a:t>”, in HPCA’ 21.</a:t>
            </a:r>
          </a:p>
          <a:p>
            <a:r>
              <a:rPr lang="en-US" sz="2000" dirty="0" err="1"/>
              <a:t>Marazzi</a:t>
            </a:r>
            <a:r>
              <a:rPr lang="en-US" sz="2000" dirty="0"/>
              <a:t> et al., “</a:t>
            </a:r>
            <a:r>
              <a:rPr lang="en-US" sz="2000" b="1" dirty="0" err="1"/>
              <a:t>ProTRR</a:t>
            </a:r>
            <a:r>
              <a:rPr lang="en-US" sz="2000" b="1" dirty="0"/>
              <a:t>: Principled yet Optimal In-DRAM Target Row Refresh</a:t>
            </a:r>
            <a:r>
              <a:rPr lang="en-US" sz="2000" dirty="0"/>
              <a:t>”, in S&amp;P’ 22.</a:t>
            </a:r>
          </a:p>
        </p:txBody>
      </p:sp>
      <p:sp>
        <p:nvSpPr>
          <p:cNvPr id="4" name="Slide Number Placeholder 3">
            <a:extLst>
              <a:ext uri="{FF2B5EF4-FFF2-40B4-BE49-F238E27FC236}">
                <a16:creationId xmlns:a16="http://schemas.microsoft.com/office/drawing/2014/main" id="{7D97D416-6E6B-FAFB-0F90-B4ECF7F1D3A9}"/>
              </a:ext>
            </a:extLst>
          </p:cNvPr>
          <p:cNvSpPr>
            <a:spLocks noGrp="1"/>
          </p:cNvSpPr>
          <p:nvPr>
            <p:ph type="sldNum" sz="quarter" idx="11"/>
          </p:nvPr>
        </p:nvSpPr>
        <p:spPr/>
        <p:txBody>
          <a:bodyPr/>
          <a:lstStyle/>
          <a:p>
            <a:pPr>
              <a:defRPr/>
            </a:pPr>
            <a:fld id="{8DE33320-76E4-0249-8CA9-3902D97168FA}" type="slidenum">
              <a:rPr lang="en-US" altLang="en-US" smtClean="0"/>
              <a:pPr>
                <a:defRPr/>
              </a:pPr>
              <a:t>13</a:t>
            </a:fld>
            <a:endParaRPr lang="en-US" altLang="en-US"/>
          </a:p>
        </p:txBody>
      </p:sp>
    </p:spTree>
    <p:extLst>
      <p:ext uri="{BB962C8B-B14F-4D97-AF65-F5344CB8AC3E}">
        <p14:creationId xmlns:p14="http://schemas.microsoft.com/office/powerpoint/2010/main" val="362008226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Adding Memory Controller-Level Support for In-Memory Computation</a:t>
            </a:r>
            <a:endParaRPr lang="en-CH" sz="4400" b="1" dirty="0"/>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14</a:t>
            </a:fld>
            <a:endParaRPr lang="en-US" altLang="en-US"/>
          </a:p>
        </p:txBody>
      </p:sp>
    </p:spTree>
    <p:extLst>
      <p:ext uri="{BB962C8B-B14F-4D97-AF65-F5344CB8AC3E}">
        <p14:creationId xmlns:p14="http://schemas.microsoft.com/office/powerpoint/2010/main" val="194767048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p:txBody>
          <a:bodyPr/>
          <a:lstStyle/>
          <a:p>
            <a:r>
              <a:rPr lang="en-US" sz="3600" b="1" dirty="0"/>
              <a:t>Support for In-Memory Computation</a:t>
            </a:r>
            <a:endParaRPr lang="en-CH" sz="3600" b="1"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a:t>In-memory computing improves execution efficiency by eliminating excessive data movement by moving computation closer to where the data resides</a:t>
            </a:r>
          </a:p>
          <a:p>
            <a:pPr marL="0" indent="0">
              <a:buNone/>
            </a:pPr>
            <a:endParaRPr lang="en-US" dirty="0"/>
          </a:p>
          <a:p>
            <a:pPr marL="0" indent="0">
              <a:buNone/>
            </a:pPr>
            <a:r>
              <a:rPr lang="en-US" b="1" dirty="0"/>
              <a:t>Goal</a:t>
            </a:r>
          </a:p>
          <a:p>
            <a:pPr lvl="1"/>
            <a:r>
              <a:rPr lang="en-US" dirty="0"/>
              <a:t>Implement easily extensible memory controller-level support for in-memory computation in </a:t>
            </a:r>
            <a:r>
              <a:rPr lang="en-US" dirty="0" err="1"/>
              <a:t>Ramulator</a:t>
            </a:r>
            <a:endParaRPr lang="en-US" dirty="0"/>
          </a:p>
          <a:p>
            <a:pPr marL="0" indent="0">
              <a:buNone/>
            </a:pPr>
            <a:endParaRPr lang="en-US" dirty="0"/>
          </a:p>
          <a:p>
            <a:pPr marL="0" indent="0">
              <a:buNone/>
            </a:pPr>
            <a:r>
              <a:rPr lang="en-US" b="1" dirty="0"/>
              <a:t>Expected results</a:t>
            </a:r>
          </a:p>
          <a:p>
            <a:pPr lvl="1"/>
            <a:r>
              <a:rPr lang="en-US" dirty="0"/>
              <a:t>The memory controller should support simple in-memory operations (e.g., </a:t>
            </a:r>
            <a:r>
              <a:rPr lang="en-US" dirty="0" err="1"/>
              <a:t>RowClone</a:t>
            </a:r>
            <a:r>
              <a:rPr lang="en-US" dirty="0"/>
              <a:t>, Ambit)</a:t>
            </a:r>
          </a:p>
          <a:p>
            <a:pPr lvl="1"/>
            <a:r>
              <a:rPr lang="en-US" dirty="0"/>
              <a:t>Enabling to easily add new commands for different in-memory operations</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15</a:t>
            </a:fld>
            <a:endParaRPr lang="en-US" altLang="en-US"/>
          </a:p>
        </p:txBody>
      </p:sp>
    </p:spTree>
    <p:extLst>
      <p:ext uri="{BB962C8B-B14F-4D97-AF65-F5344CB8AC3E}">
        <p14:creationId xmlns:p14="http://schemas.microsoft.com/office/powerpoint/2010/main" val="30402436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Making TL-DRAM/SALP</a:t>
            </a:r>
            <a:br>
              <a:rPr lang="en-US" sz="4400" b="1" dirty="0"/>
            </a:br>
            <a:r>
              <a:rPr lang="en-US" sz="4400" b="1" dirty="0"/>
              <a:t>DRAM Standard Agnostic</a:t>
            </a:r>
            <a:endParaRPr lang="en-CH" sz="4400" b="1" dirty="0"/>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16</a:t>
            </a:fld>
            <a:endParaRPr lang="en-US" altLang="en-US"/>
          </a:p>
        </p:txBody>
      </p:sp>
    </p:spTree>
    <p:extLst>
      <p:ext uri="{BB962C8B-B14F-4D97-AF65-F5344CB8AC3E}">
        <p14:creationId xmlns:p14="http://schemas.microsoft.com/office/powerpoint/2010/main" val="397115961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p:txBody>
          <a:bodyPr/>
          <a:lstStyle/>
          <a:p>
            <a:r>
              <a:rPr lang="en-US" sz="3600" b="1" dirty="0"/>
              <a:t>DRAM Standard Agnostic TL-DRAM/SALP</a:t>
            </a:r>
            <a:endParaRPr lang="en-CH" sz="3600" b="1"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err="1"/>
              <a:t>Ramulator</a:t>
            </a:r>
            <a:r>
              <a:rPr lang="en-US" dirty="0"/>
              <a:t> currently implements Tiered-Latency DRAM as a separate DRAM standards</a:t>
            </a:r>
          </a:p>
          <a:p>
            <a:pPr lvl="1"/>
            <a:r>
              <a:rPr lang="en-US" dirty="0"/>
              <a:t>Same for Subarray-level Parallelism (SALP)</a:t>
            </a:r>
          </a:p>
          <a:p>
            <a:pPr marL="0" indent="0">
              <a:buNone/>
            </a:pPr>
            <a:endParaRPr lang="en-US" dirty="0"/>
          </a:p>
          <a:p>
            <a:pPr marL="0" indent="0">
              <a:buNone/>
            </a:pPr>
            <a:r>
              <a:rPr lang="en-US" b="1" dirty="0"/>
              <a:t>Goal</a:t>
            </a:r>
          </a:p>
          <a:p>
            <a:pPr lvl="1"/>
            <a:r>
              <a:rPr lang="en-US" dirty="0"/>
              <a:t>Re-implement TL-DRAM and SALP in a DRAM standard agnostic way</a:t>
            </a:r>
          </a:p>
          <a:p>
            <a:pPr marL="0" indent="0">
              <a:buNone/>
            </a:pPr>
            <a:endParaRPr lang="en-US" dirty="0"/>
          </a:p>
          <a:p>
            <a:pPr marL="0" indent="0">
              <a:buNone/>
            </a:pPr>
            <a:r>
              <a:rPr lang="en-US" b="1" dirty="0"/>
              <a:t>Expected results</a:t>
            </a:r>
          </a:p>
          <a:p>
            <a:pPr lvl="1"/>
            <a:r>
              <a:rPr lang="en-US" dirty="0" err="1"/>
              <a:t>Ramulator</a:t>
            </a:r>
            <a:r>
              <a:rPr lang="en-US" dirty="0"/>
              <a:t> should implement TL-DRAM and SALP as separate mechanisms</a:t>
            </a:r>
          </a:p>
          <a:p>
            <a:pPr lvl="1"/>
            <a:r>
              <a:rPr lang="en-US" dirty="0"/>
              <a:t>Using TL-DRAM and SALP in combination with different DRAM standards (e.g., DDR4, LPDDR4) should be supported</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17</a:t>
            </a:fld>
            <a:endParaRPr lang="en-US" altLang="en-US"/>
          </a:p>
        </p:txBody>
      </p:sp>
    </p:spTree>
    <p:extLst>
      <p:ext uri="{BB962C8B-B14F-4D97-AF65-F5344CB8AC3E}">
        <p14:creationId xmlns:p14="http://schemas.microsoft.com/office/powerpoint/2010/main" val="41498998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24503-6333-CD3C-7A16-FB587991E87F}"/>
              </a:ext>
            </a:extLst>
          </p:cNvPr>
          <p:cNvSpPr>
            <a:spLocks noGrp="1"/>
          </p:cNvSpPr>
          <p:nvPr>
            <p:ph type="title"/>
          </p:nvPr>
        </p:nvSpPr>
        <p:spPr/>
        <p:txBody>
          <a:bodyPr/>
          <a:lstStyle/>
          <a:p>
            <a:r>
              <a:rPr lang="en-US" b="1" dirty="0"/>
              <a:t>Related Papers</a:t>
            </a:r>
          </a:p>
        </p:txBody>
      </p:sp>
      <p:sp>
        <p:nvSpPr>
          <p:cNvPr id="3" name="Content Placeholder 2">
            <a:extLst>
              <a:ext uri="{FF2B5EF4-FFF2-40B4-BE49-F238E27FC236}">
                <a16:creationId xmlns:a16="http://schemas.microsoft.com/office/drawing/2014/main" id="{8BC1526D-C44D-EB75-8B22-17AD8D1AF561}"/>
              </a:ext>
            </a:extLst>
          </p:cNvPr>
          <p:cNvSpPr>
            <a:spLocks noGrp="1"/>
          </p:cNvSpPr>
          <p:nvPr>
            <p:ph idx="1"/>
          </p:nvPr>
        </p:nvSpPr>
        <p:spPr/>
        <p:txBody>
          <a:bodyPr/>
          <a:lstStyle/>
          <a:p>
            <a:r>
              <a:rPr lang="en-US" sz="2000" dirty="0"/>
              <a:t>Lee et al., "</a:t>
            </a:r>
            <a:r>
              <a:rPr lang="en-US" sz="2000" b="1" dirty="0"/>
              <a:t>Tiered-Latency DRAM: A Low Latency and Low Cost DRAM Architecture</a:t>
            </a:r>
            <a:r>
              <a:rPr lang="en-US" sz="2000" dirty="0"/>
              <a:t>“, in HPCA’ 13.</a:t>
            </a:r>
          </a:p>
          <a:p>
            <a:r>
              <a:rPr lang="en-US" sz="2000" dirty="0"/>
              <a:t>Kim et al., “</a:t>
            </a:r>
            <a:r>
              <a:rPr lang="en-US" sz="2000" b="1" dirty="0"/>
              <a:t>A Case for Exploiting Subarray-Level Parallelism (SALP) in DRAM</a:t>
            </a:r>
            <a:r>
              <a:rPr lang="en-US" sz="2000" dirty="0"/>
              <a:t>”, in ISCA’ 12.</a:t>
            </a:r>
          </a:p>
        </p:txBody>
      </p:sp>
      <p:sp>
        <p:nvSpPr>
          <p:cNvPr id="4" name="Slide Number Placeholder 3">
            <a:extLst>
              <a:ext uri="{FF2B5EF4-FFF2-40B4-BE49-F238E27FC236}">
                <a16:creationId xmlns:a16="http://schemas.microsoft.com/office/drawing/2014/main" id="{7D97D416-6E6B-FAFB-0F90-B4ECF7F1D3A9}"/>
              </a:ext>
            </a:extLst>
          </p:cNvPr>
          <p:cNvSpPr>
            <a:spLocks noGrp="1"/>
          </p:cNvSpPr>
          <p:nvPr>
            <p:ph type="sldNum" sz="quarter" idx="11"/>
          </p:nvPr>
        </p:nvSpPr>
        <p:spPr/>
        <p:txBody>
          <a:bodyPr/>
          <a:lstStyle/>
          <a:p>
            <a:pPr>
              <a:defRPr/>
            </a:pPr>
            <a:fld id="{8DE33320-76E4-0249-8CA9-3902D97168FA}" type="slidenum">
              <a:rPr lang="en-US" altLang="en-US" smtClean="0"/>
              <a:pPr>
                <a:defRPr/>
              </a:pPr>
              <a:t>18</a:t>
            </a:fld>
            <a:endParaRPr lang="en-US" altLang="en-US"/>
          </a:p>
        </p:txBody>
      </p:sp>
    </p:spTree>
    <p:extLst>
      <p:ext uri="{BB962C8B-B14F-4D97-AF65-F5344CB8AC3E}">
        <p14:creationId xmlns:p14="http://schemas.microsoft.com/office/powerpoint/2010/main" val="3443600772"/>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Implementing and Evaluating SARP/DARP</a:t>
            </a:r>
            <a:endParaRPr lang="en-CH" sz="4400" b="1" dirty="0"/>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19</a:t>
            </a:fld>
            <a:endParaRPr lang="en-US" altLang="en-US"/>
          </a:p>
        </p:txBody>
      </p:sp>
    </p:spTree>
    <p:extLst>
      <p:ext uri="{BB962C8B-B14F-4D97-AF65-F5344CB8AC3E}">
        <p14:creationId xmlns:p14="http://schemas.microsoft.com/office/powerpoint/2010/main" val="50736592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2" name="Rectangle 5">
            <a:extLst>
              <a:ext uri="{FF2B5EF4-FFF2-40B4-BE49-F238E27FC236}">
                <a16:creationId xmlns:a16="http://schemas.microsoft.com/office/drawing/2014/main" id="{38DFFC52-436B-2049-BC66-9FF2A94A4931}"/>
              </a:ext>
            </a:extLst>
          </p:cNvPr>
          <p:cNvSpPr>
            <a:spLocks noGrp="1" noChangeArrowheads="1"/>
          </p:cNvSpPr>
          <p:nvPr>
            <p:ph type="subTitle" idx="1"/>
          </p:nvPr>
        </p:nvSpPr>
        <p:spPr>
          <a:xfrm>
            <a:off x="2209800" y="4038600"/>
            <a:ext cx="7848600" cy="2286000"/>
          </a:xfrm>
        </p:spPr>
        <p:txBody>
          <a:bodyPr/>
          <a:lstStyle/>
          <a:p>
            <a:pPr eaLnBrk="1" hangingPunct="1"/>
            <a:r>
              <a:rPr lang="en-US" altLang="en-US" sz="2800" dirty="0">
                <a:solidFill>
                  <a:srgbClr val="003399"/>
                </a:solidFill>
                <a:ea typeface="ＭＳ Ｐゴシック" panose="020B0600070205080204" pitchFamily="34" charset="-128"/>
              </a:rPr>
              <a:t>Haocong Luo</a:t>
            </a:r>
          </a:p>
          <a:p>
            <a:pPr eaLnBrk="1" hangingPunct="1"/>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eaLnBrk="1" hangingPunct="1"/>
            <a:r>
              <a:rPr lang="en-US" altLang="en-US" dirty="0">
                <a:ea typeface="ＭＳ Ｐゴシック" panose="020B0600070205080204" pitchFamily="34" charset="-128"/>
              </a:rPr>
              <a:t>ETH Zürich</a:t>
            </a:r>
          </a:p>
          <a:p>
            <a:pPr eaLnBrk="1" hangingPunct="1"/>
            <a:r>
              <a:rPr lang="en-US" altLang="en-US" dirty="0">
                <a:ea typeface="ＭＳ Ｐゴシック" panose="020B0600070205080204" pitchFamily="34" charset="-128"/>
              </a:rPr>
              <a:t>Fall 2022</a:t>
            </a:r>
          </a:p>
          <a:p>
            <a:pPr eaLnBrk="1" hangingPunct="1"/>
            <a:r>
              <a:rPr lang="en-US" altLang="en-US" dirty="0">
                <a:ea typeface="ＭＳ Ｐゴシック" panose="020B0600070205080204" pitchFamily="34" charset="-128"/>
              </a:rPr>
              <a:t>11 October 2021</a:t>
            </a:r>
          </a:p>
        </p:txBody>
      </p:sp>
      <p:sp>
        <p:nvSpPr>
          <p:cNvPr id="3" name="Title 2">
            <a:extLst>
              <a:ext uri="{FF2B5EF4-FFF2-40B4-BE49-F238E27FC236}">
                <a16:creationId xmlns:a16="http://schemas.microsoft.com/office/drawing/2014/main" id="{FB45B1E4-4A3E-4B44-B90F-77CA8B5BE6E4}"/>
              </a:ext>
            </a:extLst>
          </p:cNvPr>
          <p:cNvSpPr>
            <a:spLocks noGrp="1"/>
          </p:cNvSpPr>
          <p:nvPr>
            <p:ph type="ctrTitle"/>
          </p:nvPr>
        </p:nvSpPr>
        <p:spPr>
          <a:xfrm>
            <a:off x="609600" y="1524000"/>
            <a:ext cx="10972800" cy="1447800"/>
          </a:xfrm>
        </p:spPr>
        <p:txBody>
          <a:bodyPr/>
          <a:lstStyle/>
          <a:p>
            <a:pPr algn="ctr"/>
            <a:r>
              <a:rPr lang="en-US" b="1" dirty="0">
                <a:solidFill>
                  <a:srgbClr val="C00000"/>
                </a:solidFill>
              </a:rPr>
              <a:t>Meeting 2:</a:t>
            </a:r>
            <a:br>
              <a:rPr lang="en-US" sz="1600" b="1" dirty="0">
                <a:solidFill>
                  <a:srgbClr val="C00000"/>
                </a:solidFill>
              </a:rPr>
            </a:br>
            <a:r>
              <a:rPr lang="en-US" sz="4000" b="1" dirty="0"/>
              <a:t>Project Ideas</a:t>
            </a:r>
            <a:endParaRPr lang="en-US" sz="3200" b="1" dirty="0">
              <a:solidFill>
                <a:srgbClr val="C00000"/>
              </a:solidFill>
            </a:endParaRPr>
          </a:p>
        </p:txBody>
      </p:sp>
    </p:spTree>
    <p:extLst>
      <p:ext uri="{BB962C8B-B14F-4D97-AF65-F5344CB8AC3E}">
        <p14:creationId xmlns:p14="http://schemas.microsoft.com/office/powerpoint/2010/main" val="65721727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p:txBody>
          <a:bodyPr/>
          <a:lstStyle/>
          <a:p>
            <a:r>
              <a:rPr lang="en-US" sz="3600" b="1" dirty="0"/>
              <a:t>Implementing and Evaluating SARP/DARP</a:t>
            </a:r>
            <a:endParaRPr lang="en-CH" sz="3600" b="1"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a:t>Chang+ [1] show the benefits of parallelizing refreshes with accesses in DRAM</a:t>
            </a:r>
          </a:p>
          <a:p>
            <a:pPr marL="0" indent="0">
              <a:buNone/>
            </a:pPr>
            <a:endParaRPr lang="en-US" dirty="0"/>
          </a:p>
          <a:p>
            <a:pPr marL="0" indent="0">
              <a:buNone/>
            </a:pPr>
            <a:r>
              <a:rPr lang="en-US" b="1" dirty="0"/>
              <a:t>Goal</a:t>
            </a:r>
          </a:p>
          <a:p>
            <a:pPr lvl="1"/>
            <a:r>
              <a:rPr lang="en-US" dirty="0"/>
              <a:t>Implement SARP and DARP mechanisms in </a:t>
            </a:r>
            <a:r>
              <a:rPr lang="en-US" dirty="0" err="1"/>
              <a:t>Ramulator</a:t>
            </a:r>
            <a:endParaRPr lang="en-US" dirty="0"/>
          </a:p>
          <a:p>
            <a:pPr marL="0" indent="0">
              <a:buNone/>
            </a:pPr>
            <a:endParaRPr lang="en-US" dirty="0"/>
          </a:p>
          <a:p>
            <a:pPr marL="0" indent="0">
              <a:buNone/>
            </a:pPr>
            <a:r>
              <a:rPr lang="en-US" b="1" dirty="0"/>
              <a:t>Expected results</a:t>
            </a:r>
          </a:p>
          <a:p>
            <a:pPr lvl="1"/>
            <a:r>
              <a:rPr lang="en-US" dirty="0" err="1"/>
              <a:t>Ramulator</a:t>
            </a:r>
            <a:r>
              <a:rPr lang="en-US" dirty="0"/>
              <a:t> extended with SARP/DARP support</a:t>
            </a:r>
          </a:p>
          <a:p>
            <a:pPr lvl="1"/>
            <a:r>
              <a:rPr lang="en-US" dirty="0"/>
              <a:t>Performance/energy benefits analysis of SARP/DARP using popular benchmark</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20</a:t>
            </a:fld>
            <a:endParaRPr lang="en-US" altLang="en-US"/>
          </a:p>
        </p:txBody>
      </p:sp>
      <p:sp>
        <p:nvSpPr>
          <p:cNvPr id="5" name="TextBox 4">
            <a:extLst>
              <a:ext uri="{FF2B5EF4-FFF2-40B4-BE49-F238E27FC236}">
                <a16:creationId xmlns:a16="http://schemas.microsoft.com/office/drawing/2014/main" id="{1DD7639F-1FA5-4103-8C2B-041AB3AC3B09}"/>
              </a:ext>
            </a:extLst>
          </p:cNvPr>
          <p:cNvSpPr txBox="1"/>
          <p:nvPr/>
        </p:nvSpPr>
        <p:spPr>
          <a:xfrm>
            <a:off x="304800" y="6096000"/>
            <a:ext cx="10820400" cy="338554"/>
          </a:xfrm>
          <a:prstGeom prst="rect">
            <a:avLst/>
          </a:prstGeom>
          <a:noFill/>
        </p:spPr>
        <p:txBody>
          <a:bodyPr wrap="square" rtlCol="0">
            <a:spAutoFit/>
          </a:bodyPr>
          <a:lstStyle/>
          <a:p>
            <a:r>
              <a:rPr lang="en-US" sz="1600" i="1" dirty="0">
                <a:solidFill>
                  <a:schemeClr val="tx1">
                    <a:lumMod val="65000"/>
                    <a:lumOff val="35000"/>
                  </a:schemeClr>
                </a:solidFill>
              </a:rPr>
              <a:t>[1] Chang et al., “Improving DRAM Performance by Parallelizing Refreshes with Accesses”, in HPCA’ 14. </a:t>
            </a:r>
          </a:p>
        </p:txBody>
      </p:sp>
    </p:spTree>
    <p:extLst>
      <p:ext uri="{BB962C8B-B14F-4D97-AF65-F5344CB8AC3E}">
        <p14:creationId xmlns:p14="http://schemas.microsoft.com/office/powerpoint/2010/main" val="274428533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24503-6333-CD3C-7A16-FB587991E87F}"/>
              </a:ext>
            </a:extLst>
          </p:cNvPr>
          <p:cNvSpPr>
            <a:spLocks noGrp="1"/>
          </p:cNvSpPr>
          <p:nvPr>
            <p:ph type="title"/>
          </p:nvPr>
        </p:nvSpPr>
        <p:spPr/>
        <p:txBody>
          <a:bodyPr/>
          <a:lstStyle/>
          <a:p>
            <a:r>
              <a:rPr lang="en-US" b="1" dirty="0"/>
              <a:t>Related Papers</a:t>
            </a:r>
          </a:p>
        </p:txBody>
      </p:sp>
      <p:sp>
        <p:nvSpPr>
          <p:cNvPr id="3" name="Content Placeholder 2">
            <a:extLst>
              <a:ext uri="{FF2B5EF4-FFF2-40B4-BE49-F238E27FC236}">
                <a16:creationId xmlns:a16="http://schemas.microsoft.com/office/drawing/2014/main" id="{8BC1526D-C44D-EB75-8B22-17AD8D1AF561}"/>
              </a:ext>
            </a:extLst>
          </p:cNvPr>
          <p:cNvSpPr>
            <a:spLocks noGrp="1"/>
          </p:cNvSpPr>
          <p:nvPr>
            <p:ph idx="1"/>
          </p:nvPr>
        </p:nvSpPr>
        <p:spPr/>
        <p:txBody>
          <a:bodyPr/>
          <a:lstStyle/>
          <a:p>
            <a:r>
              <a:rPr lang="en-US" sz="2000" dirty="0"/>
              <a:t>Chang et al., “</a:t>
            </a:r>
            <a:r>
              <a:rPr lang="en-US" sz="2000" b="1" dirty="0"/>
              <a:t>Improving DRAM Performance by Parallelizing Refreshes with Accesses</a:t>
            </a:r>
            <a:r>
              <a:rPr lang="en-US" sz="2000" dirty="0"/>
              <a:t>”, in HPCA’ 14. </a:t>
            </a:r>
          </a:p>
        </p:txBody>
      </p:sp>
      <p:sp>
        <p:nvSpPr>
          <p:cNvPr id="4" name="Slide Number Placeholder 3">
            <a:extLst>
              <a:ext uri="{FF2B5EF4-FFF2-40B4-BE49-F238E27FC236}">
                <a16:creationId xmlns:a16="http://schemas.microsoft.com/office/drawing/2014/main" id="{7D97D416-6E6B-FAFB-0F90-B4ECF7F1D3A9}"/>
              </a:ext>
            </a:extLst>
          </p:cNvPr>
          <p:cNvSpPr>
            <a:spLocks noGrp="1"/>
          </p:cNvSpPr>
          <p:nvPr>
            <p:ph type="sldNum" sz="quarter" idx="11"/>
          </p:nvPr>
        </p:nvSpPr>
        <p:spPr/>
        <p:txBody>
          <a:bodyPr/>
          <a:lstStyle/>
          <a:p>
            <a:pPr>
              <a:defRPr/>
            </a:pPr>
            <a:fld id="{8DE33320-76E4-0249-8CA9-3902D97168FA}" type="slidenum">
              <a:rPr lang="en-US" altLang="en-US" smtClean="0"/>
              <a:pPr>
                <a:defRPr/>
              </a:pPr>
              <a:t>21</a:t>
            </a:fld>
            <a:endParaRPr lang="en-US" altLang="en-US"/>
          </a:p>
        </p:txBody>
      </p:sp>
    </p:spTree>
    <p:extLst>
      <p:ext uri="{BB962C8B-B14F-4D97-AF65-F5344CB8AC3E}">
        <p14:creationId xmlns:p14="http://schemas.microsoft.com/office/powerpoint/2010/main" val="165946276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Non-Volatile Memory Extensions</a:t>
            </a:r>
            <a:endParaRPr lang="en-CH" sz="4400" b="1" dirty="0"/>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22</a:t>
            </a:fld>
            <a:endParaRPr lang="en-US" altLang="en-US"/>
          </a:p>
        </p:txBody>
      </p:sp>
    </p:spTree>
    <p:extLst>
      <p:ext uri="{BB962C8B-B14F-4D97-AF65-F5344CB8AC3E}">
        <p14:creationId xmlns:p14="http://schemas.microsoft.com/office/powerpoint/2010/main" val="51726520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p:txBody>
          <a:bodyPr/>
          <a:lstStyle/>
          <a:p>
            <a:r>
              <a:rPr lang="en-US" sz="3600" b="1" dirty="0"/>
              <a:t>Non-Volatile Memory Extensions</a:t>
            </a:r>
            <a:endParaRPr lang="en-CH" sz="3600" b="1"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a:t>Emerging Non-Volatile Memory (NVM) technologies offer better device density with DRAM-like access latencies</a:t>
            </a:r>
          </a:p>
          <a:p>
            <a:pPr marL="0" indent="0">
              <a:buNone/>
            </a:pPr>
            <a:endParaRPr lang="en-US" dirty="0"/>
          </a:p>
          <a:p>
            <a:pPr marL="0" indent="0">
              <a:buNone/>
            </a:pPr>
            <a:r>
              <a:rPr lang="en-US" b="1" dirty="0"/>
              <a:t>Goal</a:t>
            </a:r>
          </a:p>
          <a:p>
            <a:pPr lvl="1"/>
            <a:r>
              <a:rPr lang="en-US" dirty="0"/>
              <a:t>Extend </a:t>
            </a:r>
            <a:r>
              <a:rPr lang="en-US" dirty="0" err="1"/>
              <a:t>Ramulator</a:t>
            </a:r>
            <a:r>
              <a:rPr lang="en-US" dirty="0"/>
              <a:t> to support popular NVM</a:t>
            </a:r>
          </a:p>
          <a:p>
            <a:pPr marL="0" indent="0">
              <a:buNone/>
            </a:pPr>
            <a:endParaRPr lang="en-US" dirty="0"/>
          </a:p>
          <a:p>
            <a:pPr marL="0" indent="0">
              <a:buNone/>
            </a:pPr>
            <a:r>
              <a:rPr lang="en-US" b="1" dirty="0"/>
              <a:t>Expected results</a:t>
            </a:r>
          </a:p>
          <a:p>
            <a:pPr lvl="1"/>
            <a:r>
              <a:rPr lang="en-US" dirty="0"/>
              <a:t>Model of the performance and endurance of NVM</a:t>
            </a:r>
          </a:p>
          <a:p>
            <a:pPr lvl="1"/>
            <a:r>
              <a:rPr lang="en-US" dirty="0"/>
              <a:t>Evaluation of popular benchmarks using the implemented NVM</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23</a:t>
            </a:fld>
            <a:endParaRPr lang="en-US" altLang="en-US"/>
          </a:p>
        </p:txBody>
      </p:sp>
    </p:spTree>
    <p:extLst>
      <p:ext uri="{BB962C8B-B14F-4D97-AF65-F5344CB8AC3E}">
        <p14:creationId xmlns:p14="http://schemas.microsoft.com/office/powerpoint/2010/main" val="31139705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Implement and Evaluating </a:t>
            </a:r>
            <a:br>
              <a:rPr lang="en-US" sz="4400" b="1" dirty="0"/>
            </a:br>
            <a:r>
              <a:rPr lang="en-US" sz="4400" b="1" dirty="0"/>
              <a:t>QoS-aware Scheduling Mechanisms</a:t>
            </a:r>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24</a:t>
            </a:fld>
            <a:endParaRPr lang="en-US" altLang="en-US"/>
          </a:p>
        </p:txBody>
      </p:sp>
    </p:spTree>
    <p:extLst>
      <p:ext uri="{BB962C8B-B14F-4D97-AF65-F5344CB8AC3E}">
        <p14:creationId xmlns:p14="http://schemas.microsoft.com/office/powerpoint/2010/main" val="3681640888"/>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a:xfrm>
            <a:off x="304800" y="228600"/>
            <a:ext cx="11480800" cy="1066800"/>
          </a:xfrm>
        </p:spPr>
        <p:txBody>
          <a:bodyPr/>
          <a:lstStyle/>
          <a:p>
            <a:r>
              <a:rPr lang="en-US" sz="3200" b="1" dirty="0"/>
              <a:t>Implement and Evaluating QoS-aware Scheduling Mechanisms</a:t>
            </a:r>
            <a:endParaRPr lang="en-CH" sz="3200" b="1"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a:t>QoS-aware memory request scheduling mechanisms increases overall system performance when dealing with many different workloads with different memory access characteristics</a:t>
            </a:r>
          </a:p>
          <a:p>
            <a:pPr marL="0" indent="0">
              <a:buNone/>
            </a:pPr>
            <a:endParaRPr lang="en-US" dirty="0"/>
          </a:p>
          <a:p>
            <a:pPr marL="0" indent="0">
              <a:buNone/>
            </a:pPr>
            <a:r>
              <a:rPr lang="en-US" b="1" dirty="0"/>
              <a:t>Goal</a:t>
            </a:r>
          </a:p>
          <a:p>
            <a:pPr lvl="1"/>
            <a:r>
              <a:rPr lang="en-US" dirty="0"/>
              <a:t>Extend </a:t>
            </a:r>
            <a:r>
              <a:rPr lang="en-US" dirty="0" err="1"/>
              <a:t>Ramulator</a:t>
            </a:r>
            <a:r>
              <a:rPr lang="en-US" dirty="0"/>
              <a:t> to support QoS-aware memory scheduling mechanisms</a:t>
            </a:r>
          </a:p>
          <a:p>
            <a:pPr marL="0" indent="0">
              <a:buNone/>
            </a:pPr>
            <a:endParaRPr lang="en-US" dirty="0"/>
          </a:p>
          <a:p>
            <a:pPr marL="0" indent="0">
              <a:buNone/>
            </a:pPr>
            <a:r>
              <a:rPr lang="en-US" b="1" dirty="0"/>
              <a:t>Expected results</a:t>
            </a:r>
          </a:p>
          <a:p>
            <a:pPr lvl="1"/>
            <a:r>
              <a:rPr lang="en-US" dirty="0"/>
              <a:t>Model and implement QoS-aware memory scheduling mechanism(s).</a:t>
            </a:r>
          </a:p>
          <a:p>
            <a:pPr lvl="1"/>
            <a:r>
              <a:rPr lang="en-US" dirty="0"/>
              <a:t>Evaluation of the performance of the said mechanism(s).</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25</a:t>
            </a:fld>
            <a:endParaRPr lang="en-US" altLang="en-US"/>
          </a:p>
        </p:txBody>
      </p:sp>
    </p:spTree>
    <p:extLst>
      <p:ext uri="{BB962C8B-B14F-4D97-AF65-F5344CB8AC3E}">
        <p14:creationId xmlns:p14="http://schemas.microsoft.com/office/powerpoint/2010/main" val="32670272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1"/>
            <a:ext cx="10439400" cy="1066800"/>
          </a:xfrm>
        </p:spPr>
        <p:txBody>
          <a:bodyPr/>
          <a:lstStyle/>
          <a:p>
            <a:r>
              <a:rPr lang="en-US" b="1" dirty="0" err="1"/>
              <a:t>QoS</a:t>
            </a:r>
            <a:r>
              <a:rPr lang="en-US" b="1" dirty="0"/>
              <a:t>-Aware Memory Scheduling: Evolution</a:t>
            </a:r>
          </a:p>
        </p:txBody>
      </p:sp>
      <p:sp>
        <p:nvSpPr>
          <p:cNvPr id="3" name="Content Placeholder 2"/>
          <p:cNvSpPr>
            <a:spLocks noGrp="1"/>
          </p:cNvSpPr>
          <p:nvPr>
            <p:ph idx="1"/>
          </p:nvPr>
        </p:nvSpPr>
        <p:spPr>
          <a:xfrm>
            <a:off x="304800" y="980728"/>
            <a:ext cx="10058400" cy="5051648"/>
          </a:xfrm>
        </p:spPr>
        <p:txBody>
          <a:bodyPr/>
          <a:lstStyle/>
          <a:p>
            <a:r>
              <a:rPr lang="en-US" dirty="0">
                <a:solidFill>
                  <a:srgbClr val="0000FF"/>
                </a:solidFill>
              </a:rPr>
              <a:t>Stall-time fair memory scheduling </a:t>
            </a:r>
            <a:r>
              <a:rPr lang="en-US" sz="1800" dirty="0">
                <a:solidFill>
                  <a:srgbClr val="008000"/>
                </a:solidFill>
              </a:rPr>
              <a:t>[Mutlu+ MICRO’07]</a:t>
            </a:r>
          </a:p>
          <a:p>
            <a:pPr lvl="1"/>
            <a:r>
              <a:rPr lang="en-US" sz="2000" dirty="0"/>
              <a:t>Idea: Estimate and balance thread slowdowns</a:t>
            </a:r>
          </a:p>
          <a:p>
            <a:pPr lvl="1"/>
            <a:r>
              <a:rPr lang="en-US" sz="2000" dirty="0"/>
              <a:t>Takeaway: </a:t>
            </a:r>
            <a:r>
              <a:rPr lang="en-US" sz="2000" dirty="0">
                <a:solidFill>
                  <a:srgbClr val="FF0000"/>
                </a:solidFill>
              </a:rPr>
              <a:t>Proportional thread progress improves performa</a:t>
            </a:r>
            <a:r>
              <a:rPr lang="en-US" dirty="0">
                <a:solidFill>
                  <a:srgbClr val="FF0000"/>
                </a:solidFill>
              </a:rPr>
              <a:t>nce, </a:t>
            </a:r>
            <a:r>
              <a:rPr lang="en-US" sz="2000" dirty="0">
                <a:solidFill>
                  <a:srgbClr val="FF0000"/>
                </a:solidFill>
              </a:rPr>
              <a:t>especially when threads are “heavy” </a:t>
            </a:r>
            <a:r>
              <a:rPr lang="en-US" sz="2000" dirty="0"/>
              <a:t>(memory intensive)</a:t>
            </a:r>
          </a:p>
          <a:p>
            <a:pPr lvl="1"/>
            <a:endParaRPr lang="en-US" sz="1500" dirty="0"/>
          </a:p>
          <a:p>
            <a:r>
              <a:rPr lang="en-US" dirty="0">
                <a:solidFill>
                  <a:srgbClr val="0000FF"/>
                </a:solidFill>
              </a:rPr>
              <a:t>Parallelism-aware batch scheduling </a:t>
            </a:r>
            <a:r>
              <a:rPr lang="en-US" sz="1800" dirty="0">
                <a:solidFill>
                  <a:srgbClr val="008000"/>
                </a:solidFill>
              </a:rPr>
              <a:t>[Mutlu+ ISCA’08, Top Picks’09]</a:t>
            </a:r>
          </a:p>
          <a:p>
            <a:pPr lvl="1"/>
            <a:r>
              <a:rPr lang="en-US" sz="2000" dirty="0"/>
              <a:t>Idea: Rank threads and service in rank order (to preserve bank parallelism); batch requests to prevent starvation</a:t>
            </a:r>
          </a:p>
          <a:p>
            <a:pPr lvl="1"/>
            <a:r>
              <a:rPr lang="en-US" sz="2000" dirty="0"/>
              <a:t>Takeaway: </a:t>
            </a:r>
            <a:r>
              <a:rPr lang="en-US" sz="2000" dirty="0">
                <a:solidFill>
                  <a:srgbClr val="FF0000"/>
                </a:solidFill>
              </a:rPr>
              <a:t>Preserving within-thread bank-parallelism improves performance</a:t>
            </a:r>
            <a:r>
              <a:rPr lang="en-US" sz="2000" dirty="0"/>
              <a:t>; request batching improves fairness</a:t>
            </a:r>
          </a:p>
          <a:p>
            <a:pPr lvl="1"/>
            <a:endParaRPr lang="en-US" sz="1500" dirty="0"/>
          </a:p>
          <a:p>
            <a:r>
              <a:rPr lang="en-US" dirty="0">
                <a:solidFill>
                  <a:srgbClr val="0000FF"/>
                </a:solidFill>
              </a:rPr>
              <a:t>ATLAS memory scheduler </a:t>
            </a:r>
            <a:r>
              <a:rPr lang="en-US" sz="1800" dirty="0">
                <a:solidFill>
                  <a:srgbClr val="008000"/>
                </a:solidFill>
              </a:rPr>
              <a:t>[Kim+ HPCA’10]</a:t>
            </a:r>
          </a:p>
          <a:p>
            <a:pPr lvl="1"/>
            <a:r>
              <a:rPr lang="en-US" sz="2000" dirty="0"/>
              <a:t>Idea: Prioritize threads that have attained the least service from the memory scheduler </a:t>
            </a:r>
          </a:p>
          <a:p>
            <a:pPr lvl="1"/>
            <a:r>
              <a:rPr lang="en-US" sz="2000" dirty="0"/>
              <a:t>Takeaway: </a:t>
            </a:r>
            <a:r>
              <a:rPr lang="en-US" sz="2000" dirty="0">
                <a:solidFill>
                  <a:srgbClr val="FF0000"/>
                </a:solidFill>
              </a:rPr>
              <a:t>Prioritizing “light” threads improves performance</a:t>
            </a:r>
          </a:p>
          <a:p>
            <a:pPr lvl="1"/>
            <a:endParaRPr lang="en-US" sz="1800" dirty="0"/>
          </a:p>
          <a:p>
            <a:pPr lvl="1"/>
            <a:endParaRPr lang="en-US" dirty="0"/>
          </a:p>
          <a:p>
            <a:endParaRPr lang="en-US" dirty="0"/>
          </a:p>
        </p:txBody>
      </p:sp>
      <p:sp>
        <p:nvSpPr>
          <p:cNvPr id="4" name="Slide Number Placeholder 3"/>
          <p:cNvSpPr>
            <a:spLocks noGrp="1"/>
          </p:cNvSpPr>
          <p:nvPr>
            <p:ph type="sldNum" sz="quarter" idx="11"/>
          </p:nvPr>
        </p:nvSpPr>
        <p:spPr/>
        <p:txBody>
          <a:bodyPr/>
          <a:lstStyle/>
          <a:p>
            <a:pPr eaLnBrk="0" hangingPunct="0">
              <a:defRPr/>
            </a:pPr>
            <a:fld id="{323594FA-E141-4234-AE05-360401972BE7}" type="slidenum">
              <a:rPr lang="en-US" altLang="en-US">
                <a:latin typeface="Garamond" pitchFamily="18" charset="0"/>
                <a:ea typeface="ＭＳ Ｐゴシック" charset="-128"/>
              </a:rPr>
              <a:pPr eaLnBrk="0" hangingPunct="0">
                <a:defRPr/>
              </a:pPr>
              <a:t>26</a:t>
            </a:fld>
            <a:endParaRPr lang="en-US" altLang="en-US">
              <a:latin typeface="Garamond" pitchFamily="18" charset="0"/>
              <a:ea typeface="ＭＳ Ｐゴシック" charset="-128"/>
            </a:endParaRPr>
          </a:p>
        </p:txBody>
      </p:sp>
    </p:spTree>
    <p:extLst>
      <p:ext uri="{BB962C8B-B14F-4D97-AF65-F5344CB8AC3E}">
        <p14:creationId xmlns:p14="http://schemas.microsoft.com/office/powerpoint/2010/main" val="39540676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1"/>
            <a:ext cx="10363200" cy="1066800"/>
          </a:xfrm>
        </p:spPr>
        <p:txBody>
          <a:bodyPr/>
          <a:lstStyle/>
          <a:p>
            <a:r>
              <a:rPr lang="en-US" b="1" dirty="0"/>
              <a:t>QoS-Aware Memory Scheduling: Evolution</a:t>
            </a:r>
          </a:p>
        </p:txBody>
      </p:sp>
      <p:sp>
        <p:nvSpPr>
          <p:cNvPr id="3" name="Content Placeholder 2"/>
          <p:cNvSpPr>
            <a:spLocks noGrp="1"/>
          </p:cNvSpPr>
          <p:nvPr>
            <p:ph idx="1"/>
          </p:nvPr>
        </p:nvSpPr>
        <p:spPr>
          <a:xfrm>
            <a:off x="304800" y="1124744"/>
            <a:ext cx="10058400" cy="5123656"/>
          </a:xfrm>
        </p:spPr>
        <p:txBody>
          <a:bodyPr/>
          <a:lstStyle/>
          <a:p>
            <a:r>
              <a:rPr lang="en-US" dirty="0">
                <a:solidFill>
                  <a:srgbClr val="0000FF"/>
                </a:solidFill>
              </a:rPr>
              <a:t>Thread cluster memory scheduling </a:t>
            </a:r>
            <a:r>
              <a:rPr lang="en-US" sz="1800" dirty="0">
                <a:solidFill>
                  <a:srgbClr val="008000"/>
                </a:solidFill>
              </a:rPr>
              <a:t>[Kim+ MICRO’10, Top Picks’11]</a:t>
            </a:r>
          </a:p>
          <a:p>
            <a:pPr lvl="1"/>
            <a:r>
              <a:rPr lang="en-US" sz="2000" dirty="0"/>
              <a:t>Idea: Cluster threads into two groups (latency vs. bandwidth sensitive); prioritize the latency-sensitive ones; employ a fairness policy in the bandwidth sensitive group</a:t>
            </a:r>
          </a:p>
          <a:p>
            <a:pPr lvl="1"/>
            <a:r>
              <a:rPr lang="en-US" sz="2000" dirty="0"/>
              <a:t>Takeaway: </a:t>
            </a:r>
            <a:r>
              <a:rPr lang="en-US" sz="2000" dirty="0">
                <a:solidFill>
                  <a:srgbClr val="FF0000"/>
                </a:solidFill>
              </a:rPr>
              <a:t>Heterogeneous scheduling policy that is different based on thread behavior maximizes both performance and fairness</a:t>
            </a:r>
          </a:p>
          <a:p>
            <a:pPr lvl="1"/>
            <a:endParaRPr lang="en-US" sz="2000" dirty="0">
              <a:solidFill>
                <a:srgbClr val="FF0000"/>
              </a:solidFill>
            </a:endParaRPr>
          </a:p>
          <a:p>
            <a:r>
              <a:rPr lang="en-US" dirty="0">
                <a:solidFill>
                  <a:srgbClr val="0000FF"/>
                </a:solidFill>
              </a:rPr>
              <a:t>Integrated Memory Channel Partitioning and Scheduling </a:t>
            </a:r>
            <a:r>
              <a:rPr lang="en-US" sz="1800" dirty="0">
                <a:solidFill>
                  <a:srgbClr val="008000"/>
                </a:solidFill>
              </a:rPr>
              <a:t>[</a:t>
            </a:r>
            <a:r>
              <a:rPr lang="en-US" sz="1800" dirty="0" err="1">
                <a:solidFill>
                  <a:srgbClr val="008000"/>
                </a:solidFill>
              </a:rPr>
              <a:t>Muralidhara</a:t>
            </a:r>
            <a:r>
              <a:rPr lang="en-US" sz="1800" dirty="0">
                <a:solidFill>
                  <a:srgbClr val="008000"/>
                </a:solidFill>
              </a:rPr>
              <a:t>+ MICRO’11]</a:t>
            </a:r>
          </a:p>
          <a:p>
            <a:pPr marL="695040" lvl="2" indent="-342761"/>
            <a:r>
              <a:rPr lang="en-US" dirty="0"/>
              <a:t>Idea: Only prioritize very latency-sensitive threads in the scheduler; mitigate all other applications’ interference via channel partitioning</a:t>
            </a:r>
          </a:p>
          <a:p>
            <a:pPr marL="695040" lvl="2" indent="-342761"/>
            <a:r>
              <a:rPr lang="en-US" dirty="0"/>
              <a:t>Takeaway: </a:t>
            </a:r>
            <a:r>
              <a:rPr lang="en-US" dirty="0">
                <a:solidFill>
                  <a:srgbClr val="FF0000"/>
                </a:solidFill>
              </a:rPr>
              <a:t>Intelligently combining application-aware channel partitioning and memory scheduling provides better performance than either</a:t>
            </a:r>
          </a:p>
          <a:p>
            <a:endParaRPr lang="en-US" sz="1600" dirty="0">
              <a:solidFill>
                <a:srgbClr val="008000"/>
              </a:solidFill>
            </a:endParaRPr>
          </a:p>
          <a:p>
            <a:pPr lvl="1"/>
            <a:endParaRPr lang="en-US" dirty="0">
              <a:solidFill>
                <a:srgbClr val="FF0000"/>
              </a:solidFill>
            </a:endParaRPr>
          </a:p>
          <a:p>
            <a:endParaRPr lang="en-US" dirty="0"/>
          </a:p>
        </p:txBody>
      </p:sp>
      <p:sp>
        <p:nvSpPr>
          <p:cNvPr id="4" name="Slide Number Placeholder 3"/>
          <p:cNvSpPr>
            <a:spLocks noGrp="1"/>
          </p:cNvSpPr>
          <p:nvPr>
            <p:ph type="sldNum" sz="quarter" idx="11"/>
          </p:nvPr>
        </p:nvSpPr>
        <p:spPr/>
        <p:txBody>
          <a:bodyPr/>
          <a:lstStyle/>
          <a:p>
            <a:pPr eaLnBrk="0" hangingPunct="0">
              <a:defRPr/>
            </a:pPr>
            <a:fld id="{323594FA-E141-4234-AE05-360401972BE7}" type="slidenum">
              <a:rPr lang="en-US" altLang="en-US">
                <a:latin typeface="Garamond" pitchFamily="18" charset="0"/>
                <a:ea typeface="ＭＳ Ｐゴシック" charset="-128"/>
              </a:rPr>
              <a:pPr eaLnBrk="0" hangingPunct="0">
                <a:defRPr/>
              </a:pPr>
              <a:t>27</a:t>
            </a:fld>
            <a:endParaRPr lang="en-US" altLang="en-US">
              <a:latin typeface="Garamond" pitchFamily="18" charset="0"/>
              <a:ea typeface="ＭＳ Ｐゴシック" charset="-128"/>
            </a:endParaRPr>
          </a:p>
        </p:txBody>
      </p:sp>
    </p:spTree>
    <p:extLst>
      <p:ext uri="{BB962C8B-B14F-4D97-AF65-F5344CB8AC3E}">
        <p14:creationId xmlns:p14="http://schemas.microsoft.com/office/powerpoint/2010/main" val="140032214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1"/>
            <a:ext cx="10363200" cy="1066800"/>
          </a:xfrm>
        </p:spPr>
        <p:txBody>
          <a:bodyPr/>
          <a:lstStyle/>
          <a:p>
            <a:r>
              <a:rPr lang="en-US" b="1" dirty="0"/>
              <a:t>QoS-Aware Memory Scheduling: Evolution</a:t>
            </a:r>
          </a:p>
        </p:txBody>
      </p:sp>
      <p:sp>
        <p:nvSpPr>
          <p:cNvPr id="3" name="Content Placeholder 2"/>
          <p:cNvSpPr>
            <a:spLocks noGrp="1"/>
          </p:cNvSpPr>
          <p:nvPr>
            <p:ph idx="1"/>
          </p:nvPr>
        </p:nvSpPr>
        <p:spPr>
          <a:xfrm>
            <a:off x="304800" y="1124744"/>
            <a:ext cx="10058400" cy="5123656"/>
          </a:xfrm>
        </p:spPr>
        <p:txBody>
          <a:bodyPr/>
          <a:lstStyle/>
          <a:p>
            <a:r>
              <a:rPr lang="en-US" dirty="0">
                <a:solidFill>
                  <a:srgbClr val="0000FF"/>
                </a:solidFill>
              </a:rPr>
              <a:t>Parallel application memory scheduling </a:t>
            </a:r>
            <a:r>
              <a:rPr lang="en-US" sz="1800" dirty="0">
                <a:solidFill>
                  <a:srgbClr val="008000"/>
                </a:solidFill>
              </a:rPr>
              <a:t>[Ebrahimi+ MICRO’11]</a:t>
            </a:r>
          </a:p>
          <a:p>
            <a:pPr lvl="1"/>
            <a:r>
              <a:rPr lang="en-US" sz="2000" dirty="0"/>
              <a:t>Idea: Identify and prioritize limiter threads of a multithreaded application in the memory scheduler; provide fast and fair progress to non-limiter threads</a:t>
            </a:r>
          </a:p>
          <a:p>
            <a:pPr lvl="1"/>
            <a:r>
              <a:rPr lang="en-US" sz="2000" dirty="0"/>
              <a:t>Takeaway: </a:t>
            </a:r>
            <a:r>
              <a:rPr lang="en-US" sz="2000" dirty="0">
                <a:solidFill>
                  <a:srgbClr val="FF0000"/>
                </a:solidFill>
              </a:rPr>
              <a:t>Carefully prioritizing between limiter and non-limiter threads of a parallel application improves performance</a:t>
            </a:r>
          </a:p>
          <a:p>
            <a:pPr lvl="1"/>
            <a:endParaRPr lang="en-US" sz="2000" dirty="0">
              <a:solidFill>
                <a:srgbClr val="FF0000"/>
              </a:solidFill>
            </a:endParaRPr>
          </a:p>
          <a:p>
            <a:r>
              <a:rPr lang="en-US" dirty="0">
                <a:solidFill>
                  <a:srgbClr val="0000FF"/>
                </a:solidFill>
              </a:rPr>
              <a:t>Staged memory scheduling </a:t>
            </a:r>
            <a:r>
              <a:rPr lang="en-US" sz="1800" dirty="0">
                <a:solidFill>
                  <a:srgbClr val="008000"/>
                </a:solidFill>
              </a:rPr>
              <a:t>[</a:t>
            </a:r>
            <a:r>
              <a:rPr lang="en-US" sz="1800" dirty="0" err="1">
                <a:solidFill>
                  <a:srgbClr val="008000"/>
                </a:solidFill>
              </a:rPr>
              <a:t>Ausavarungnirun</a:t>
            </a:r>
            <a:r>
              <a:rPr lang="en-US" sz="1800" dirty="0">
                <a:solidFill>
                  <a:srgbClr val="008000"/>
                </a:solidFill>
              </a:rPr>
              <a:t>+ ISCA’12]</a:t>
            </a:r>
          </a:p>
          <a:p>
            <a:pPr marL="695040" lvl="2" indent="-342761"/>
            <a:r>
              <a:rPr lang="en-US" dirty="0"/>
              <a:t>Idea: Divide the functional tasks of an application-aware memory scheduler into multiple distinct stages, where each stage is significantly simpler than a monolithic scheduler</a:t>
            </a:r>
          </a:p>
          <a:p>
            <a:pPr marL="695040" lvl="2" indent="-342761"/>
            <a:r>
              <a:rPr lang="en-US" dirty="0"/>
              <a:t>Takeaway: </a:t>
            </a:r>
            <a:r>
              <a:rPr lang="en-US" dirty="0">
                <a:solidFill>
                  <a:srgbClr val="FF0000"/>
                </a:solidFill>
              </a:rPr>
              <a:t>Staging enables the design of a scalable and relatively simpler application-aware memory scheduler that works on very large request buffers</a:t>
            </a:r>
          </a:p>
          <a:p>
            <a:endParaRPr lang="en-US" sz="1600" dirty="0">
              <a:solidFill>
                <a:srgbClr val="008000"/>
              </a:solidFill>
            </a:endParaRPr>
          </a:p>
          <a:p>
            <a:pPr lvl="1"/>
            <a:endParaRPr lang="en-US" dirty="0">
              <a:solidFill>
                <a:srgbClr val="FF0000"/>
              </a:solidFill>
            </a:endParaRPr>
          </a:p>
          <a:p>
            <a:endParaRPr lang="en-US" dirty="0"/>
          </a:p>
        </p:txBody>
      </p:sp>
      <p:sp>
        <p:nvSpPr>
          <p:cNvPr id="4" name="Slide Number Placeholder 3"/>
          <p:cNvSpPr>
            <a:spLocks noGrp="1"/>
          </p:cNvSpPr>
          <p:nvPr>
            <p:ph type="sldNum" sz="quarter" idx="11"/>
          </p:nvPr>
        </p:nvSpPr>
        <p:spPr/>
        <p:txBody>
          <a:bodyPr/>
          <a:lstStyle/>
          <a:p>
            <a:pPr eaLnBrk="0" hangingPunct="0">
              <a:defRPr/>
            </a:pPr>
            <a:fld id="{323594FA-E141-4234-AE05-360401972BE7}" type="slidenum">
              <a:rPr lang="en-US" altLang="en-US">
                <a:latin typeface="Garamond" pitchFamily="18" charset="0"/>
                <a:ea typeface="ＭＳ Ｐゴシック" charset="-128"/>
              </a:rPr>
              <a:pPr eaLnBrk="0" hangingPunct="0">
                <a:defRPr/>
              </a:pPr>
              <a:t>28</a:t>
            </a:fld>
            <a:endParaRPr lang="en-US" altLang="en-US">
              <a:latin typeface="Garamond" pitchFamily="18" charset="0"/>
              <a:ea typeface="ＭＳ Ｐゴシック" charset="-128"/>
            </a:endParaRPr>
          </a:p>
        </p:txBody>
      </p:sp>
    </p:spTree>
    <p:extLst>
      <p:ext uri="{BB962C8B-B14F-4D97-AF65-F5344CB8AC3E}">
        <p14:creationId xmlns:p14="http://schemas.microsoft.com/office/powerpoint/2010/main" val="3940348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1"/>
            <a:ext cx="10363200" cy="1066800"/>
          </a:xfrm>
        </p:spPr>
        <p:txBody>
          <a:bodyPr/>
          <a:lstStyle/>
          <a:p>
            <a:r>
              <a:rPr lang="en-US" b="1" dirty="0"/>
              <a:t>QoS-Aware Memory Scheduling: Evolution</a:t>
            </a:r>
          </a:p>
        </p:txBody>
      </p:sp>
      <p:sp>
        <p:nvSpPr>
          <p:cNvPr id="3" name="Content Placeholder 2"/>
          <p:cNvSpPr>
            <a:spLocks noGrp="1"/>
          </p:cNvSpPr>
          <p:nvPr>
            <p:ph idx="1"/>
          </p:nvPr>
        </p:nvSpPr>
        <p:spPr>
          <a:xfrm>
            <a:off x="304800" y="1196752"/>
            <a:ext cx="10058400" cy="5051648"/>
          </a:xfrm>
        </p:spPr>
        <p:txBody>
          <a:bodyPr/>
          <a:lstStyle/>
          <a:p>
            <a:r>
              <a:rPr lang="en-US" dirty="0">
                <a:solidFill>
                  <a:srgbClr val="0000FF"/>
                </a:solidFill>
              </a:rPr>
              <a:t>MISE: Memory Slowdown Model </a:t>
            </a:r>
            <a:r>
              <a:rPr lang="en-US" sz="1800" dirty="0">
                <a:solidFill>
                  <a:srgbClr val="008000"/>
                </a:solidFill>
              </a:rPr>
              <a:t>[Subramanian+ HPCA’13]</a:t>
            </a:r>
          </a:p>
          <a:p>
            <a:pPr marL="695040" lvl="2" indent="-342761"/>
            <a:r>
              <a:rPr lang="en-US" dirty="0"/>
              <a:t>Idea: Estimate the performance of a thread by estimating its change in memory request service rate when run alone vs. shared </a:t>
            </a:r>
            <a:r>
              <a:rPr lang="en-US" dirty="0">
                <a:sym typeface="Wingdings"/>
              </a:rPr>
              <a:t> use this simple model to estimate slowdown to design a scheduling policy that provides predictable performance or fairness</a:t>
            </a:r>
            <a:endParaRPr lang="en-US" dirty="0"/>
          </a:p>
          <a:p>
            <a:pPr marL="695040" lvl="2" indent="-342761"/>
            <a:r>
              <a:rPr lang="en-US" dirty="0"/>
              <a:t>Takeaway: </a:t>
            </a:r>
            <a:r>
              <a:rPr lang="en-US" dirty="0">
                <a:solidFill>
                  <a:srgbClr val="FF0000"/>
                </a:solidFill>
              </a:rPr>
              <a:t>Request service rate of a thread is a good proxy for its performance; alone request service rate can be estimated by giving high priority to the thread in memory scheduling for a while</a:t>
            </a:r>
          </a:p>
          <a:p>
            <a:pPr marL="0" indent="0">
              <a:buNone/>
            </a:pPr>
            <a:endParaRPr lang="en-US" dirty="0">
              <a:solidFill>
                <a:srgbClr val="0000FF"/>
              </a:solidFill>
            </a:endParaRPr>
          </a:p>
          <a:p>
            <a:r>
              <a:rPr lang="en-US" dirty="0">
                <a:solidFill>
                  <a:srgbClr val="0000FF"/>
                </a:solidFill>
              </a:rPr>
              <a:t>ASM: Application Slowdown Model </a:t>
            </a:r>
            <a:r>
              <a:rPr lang="en-US" sz="2000" dirty="0">
                <a:solidFill>
                  <a:srgbClr val="008000"/>
                </a:solidFill>
              </a:rPr>
              <a:t>[Subramanian+ MICRO’15]</a:t>
            </a:r>
          </a:p>
          <a:p>
            <a:pPr lvl="1"/>
            <a:r>
              <a:rPr lang="en-US" sz="2000" dirty="0"/>
              <a:t>Idea: Extend MISE to take into account </a:t>
            </a:r>
            <a:r>
              <a:rPr lang="en-US" sz="2000" dirty="0" err="1"/>
              <a:t>cache+memory</a:t>
            </a:r>
            <a:r>
              <a:rPr lang="en-US" sz="2000" dirty="0"/>
              <a:t> interference</a:t>
            </a:r>
          </a:p>
          <a:p>
            <a:pPr lvl="1"/>
            <a:r>
              <a:rPr lang="en-US" sz="2000" dirty="0"/>
              <a:t>Takeaway: </a:t>
            </a:r>
            <a:r>
              <a:rPr lang="en-US" sz="2000" dirty="0">
                <a:solidFill>
                  <a:srgbClr val="FF0000"/>
                </a:solidFill>
              </a:rPr>
              <a:t>Cache access rate of an application can be estimated accurately and is a good proxy for application performance</a:t>
            </a:r>
          </a:p>
        </p:txBody>
      </p:sp>
      <p:sp>
        <p:nvSpPr>
          <p:cNvPr id="4" name="Slide Number Placeholder 3"/>
          <p:cNvSpPr>
            <a:spLocks noGrp="1"/>
          </p:cNvSpPr>
          <p:nvPr>
            <p:ph type="sldNum" sz="quarter" idx="11"/>
          </p:nvPr>
        </p:nvSpPr>
        <p:spPr/>
        <p:txBody>
          <a:bodyPr/>
          <a:lstStyle/>
          <a:p>
            <a:pPr eaLnBrk="0" hangingPunct="0">
              <a:defRPr/>
            </a:pPr>
            <a:fld id="{323594FA-E141-4234-AE05-360401972BE7}" type="slidenum">
              <a:rPr lang="en-US" altLang="en-US">
                <a:latin typeface="Garamond" pitchFamily="18" charset="0"/>
                <a:ea typeface="ＭＳ Ｐゴシック" charset="-128"/>
              </a:rPr>
              <a:pPr eaLnBrk="0" hangingPunct="0">
                <a:defRPr/>
              </a:pPr>
              <a:t>29</a:t>
            </a:fld>
            <a:endParaRPr lang="en-US" altLang="en-US">
              <a:latin typeface="Garamond" pitchFamily="18" charset="0"/>
              <a:ea typeface="ＭＳ Ｐゴシック" charset="-128"/>
            </a:endParaRPr>
          </a:p>
        </p:txBody>
      </p:sp>
    </p:spTree>
    <p:extLst>
      <p:ext uri="{BB962C8B-B14F-4D97-AF65-F5344CB8AC3E}">
        <p14:creationId xmlns:p14="http://schemas.microsoft.com/office/powerpoint/2010/main" val="187337416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BDABA-3C8A-4F55-B0F7-0E1670F171C1}"/>
              </a:ext>
            </a:extLst>
          </p:cNvPr>
          <p:cNvSpPr>
            <a:spLocks noGrp="1"/>
          </p:cNvSpPr>
          <p:nvPr>
            <p:ph type="title"/>
          </p:nvPr>
        </p:nvSpPr>
        <p:spPr/>
        <p:txBody>
          <a:bodyPr/>
          <a:lstStyle/>
          <a:p>
            <a:r>
              <a:rPr lang="en-US" b="1" dirty="0"/>
              <a:t>Projects</a:t>
            </a:r>
            <a:endParaRPr lang="en-CH" b="1" dirty="0"/>
          </a:p>
        </p:txBody>
      </p:sp>
      <p:sp>
        <p:nvSpPr>
          <p:cNvPr id="3" name="Content Placeholder 2">
            <a:extLst>
              <a:ext uri="{FF2B5EF4-FFF2-40B4-BE49-F238E27FC236}">
                <a16:creationId xmlns:a16="http://schemas.microsoft.com/office/drawing/2014/main" id="{6489BC3E-4BC3-4779-8479-5EC98839BC7D}"/>
              </a:ext>
            </a:extLst>
          </p:cNvPr>
          <p:cNvSpPr>
            <a:spLocks noGrp="1"/>
          </p:cNvSpPr>
          <p:nvPr>
            <p:ph idx="1"/>
          </p:nvPr>
        </p:nvSpPr>
        <p:spPr/>
        <p:txBody>
          <a:bodyPr anchor="ctr"/>
          <a:lstStyle/>
          <a:p>
            <a:pPr marL="457200" indent="-457200">
              <a:spcAft>
                <a:spcPts val="600"/>
              </a:spcAft>
              <a:buFont typeface="+mj-lt"/>
              <a:buAutoNum type="arabicPeriod"/>
            </a:pPr>
            <a:r>
              <a:rPr lang="en-US" sz="2000" dirty="0"/>
              <a:t>Extending </a:t>
            </a:r>
            <a:r>
              <a:rPr lang="en-US" sz="2000" dirty="0" err="1"/>
              <a:t>Ramulator</a:t>
            </a:r>
            <a:r>
              <a:rPr lang="en-US" sz="2000" dirty="0"/>
              <a:t> with New DRAM Standards</a:t>
            </a:r>
          </a:p>
          <a:p>
            <a:pPr marL="457200" indent="-457200">
              <a:spcAft>
                <a:spcPts val="600"/>
              </a:spcAft>
              <a:buFont typeface="+mj-lt"/>
              <a:buAutoNum type="arabicPeriod"/>
            </a:pPr>
            <a:r>
              <a:rPr lang="en-US" sz="2000" dirty="0"/>
              <a:t>Implementing and Evaluating Hybrid Memory Systems</a:t>
            </a:r>
          </a:p>
          <a:p>
            <a:pPr marL="457200" indent="-457200">
              <a:spcAft>
                <a:spcPts val="600"/>
              </a:spcAft>
              <a:buFont typeface="+mj-lt"/>
              <a:buAutoNum type="arabicPeriod"/>
            </a:pPr>
            <a:r>
              <a:rPr lang="en-US" sz="2000" dirty="0"/>
              <a:t>Statistical Extensions For Calculating </a:t>
            </a:r>
            <a:r>
              <a:rPr lang="en-US" sz="2000" dirty="0" err="1"/>
              <a:t>RowHammer</a:t>
            </a:r>
            <a:r>
              <a:rPr lang="en-US" sz="2000" dirty="0"/>
              <a:t> Bit Flip Probability</a:t>
            </a:r>
          </a:p>
          <a:p>
            <a:pPr marL="457200" indent="-457200">
              <a:spcAft>
                <a:spcPts val="600"/>
              </a:spcAft>
              <a:buFont typeface="+mj-lt"/>
              <a:buAutoNum type="arabicPeriod"/>
            </a:pPr>
            <a:r>
              <a:rPr lang="en-US" sz="2000" dirty="0"/>
              <a:t>Incorporating RowHammer protection mechanisms in </a:t>
            </a:r>
            <a:r>
              <a:rPr lang="en-US" sz="2000" dirty="0" err="1"/>
              <a:t>Ramulator</a:t>
            </a:r>
            <a:endParaRPr lang="en-US" sz="2000" dirty="0"/>
          </a:p>
          <a:p>
            <a:pPr marL="457200" indent="-457200">
              <a:spcAft>
                <a:spcPts val="600"/>
              </a:spcAft>
              <a:buFont typeface="+mj-lt"/>
              <a:buAutoNum type="arabicPeriod"/>
            </a:pPr>
            <a:r>
              <a:rPr lang="en-US" sz="2000" dirty="0"/>
              <a:t>Adding Memory Controller-Level Support for In-Memory Computation</a:t>
            </a:r>
          </a:p>
          <a:p>
            <a:pPr marL="457200" indent="-457200">
              <a:spcAft>
                <a:spcPts val="600"/>
              </a:spcAft>
              <a:buFont typeface="+mj-lt"/>
              <a:buAutoNum type="arabicPeriod"/>
            </a:pPr>
            <a:r>
              <a:rPr lang="en-US" sz="2000" dirty="0"/>
              <a:t>Making TL-DRAM/SALP Implementations DRAM Standard Agnostic</a:t>
            </a:r>
          </a:p>
          <a:p>
            <a:pPr marL="457200" indent="-457200">
              <a:spcAft>
                <a:spcPts val="600"/>
              </a:spcAft>
              <a:buFont typeface="+mj-lt"/>
              <a:buAutoNum type="arabicPeriod"/>
            </a:pPr>
            <a:r>
              <a:rPr lang="en-US" sz="2000" dirty="0"/>
              <a:t>Implementing and Evaluating SARP/DARP</a:t>
            </a:r>
          </a:p>
          <a:p>
            <a:pPr marL="457200" indent="-457200">
              <a:spcAft>
                <a:spcPts val="600"/>
              </a:spcAft>
              <a:buFont typeface="+mj-lt"/>
              <a:buAutoNum type="arabicPeriod"/>
            </a:pPr>
            <a:r>
              <a:rPr lang="en-US" sz="2000" dirty="0"/>
              <a:t>Non-volatile Memory Extensions</a:t>
            </a:r>
          </a:p>
          <a:p>
            <a:pPr marL="457200" indent="-457200">
              <a:spcAft>
                <a:spcPts val="600"/>
              </a:spcAft>
              <a:buFont typeface="+mj-lt"/>
              <a:buAutoNum type="arabicPeriod"/>
            </a:pPr>
            <a:r>
              <a:rPr lang="en-US" sz="2000" dirty="0"/>
              <a:t>Implement and Evaluating QoS-aware Scheduling Mechanisms</a:t>
            </a:r>
          </a:p>
          <a:p>
            <a:pPr marL="457200" indent="-457200">
              <a:spcAft>
                <a:spcPts val="600"/>
              </a:spcAft>
              <a:buFont typeface="+mj-lt"/>
              <a:buAutoNum type="arabicPeriod"/>
            </a:pPr>
            <a:r>
              <a:rPr lang="en-US" sz="2000" dirty="0"/>
              <a:t>Implement and Evaluating Self-Learning Scheduling Mechanisms</a:t>
            </a:r>
          </a:p>
        </p:txBody>
      </p:sp>
      <p:sp>
        <p:nvSpPr>
          <p:cNvPr id="4" name="Slide Number Placeholder 3">
            <a:extLst>
              <a:ext uri="{FF2B5EF4-FFF2-40B4-BE49-F238E27FC236}">
                <a16:creationId xmlns:a16="http://schemas.microsoft.com/office/drawing/2014/main" id="{997DBA33-B892-4E7C-808A-750A1BD29630}"/>
              </a:ext>
            </a:extLst>
          </p:cNvPr>
          <p:cNvSpPr>
            <a:spLocks noGrp="1"/>
          </p:cNvSpPr>
          <p:nvPr>
            <p:ph type="sldNum" sz="quarter" idx="11"/>
          </p:nvPr>
        </p:nvSpPr>
        <p:spPr/>
        <p:txBody>
          <a:bodyPr/>
          <a:lstStyle/>
          <a:p>
            <a:pPr>
              <a:defRPr/>
            </a:pPr>
            <a:fld id="{8DE33320-76E4-0249-8CA9-3902D97168FA}" type="slidenum">
              <a:rPr lang="en-US" altLang="en-US" smtClean="0"/>
              <a:pPr>
                <a:defRPr/>
              </a:pPr>
              <a:t>3</a:t>
            </a:fld>
            <a:endParaRPr lang="en-US" altLang="en-US"/>
          </a:p>
        </p:txBody>
      </p:sp>
    </p:spTree>
    <p:extLst>
      <p:ext uri="{BB962C8B-B14F-4D97-AF65-F5344CB8AC3E}">
        <p14:creationId xmlns:p14="http://schemas.microsoft.com/office/powerpoint/2010/main" val="3987442969"/>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1"/>
            <a:ext cx="10363200" cy="1066800"/>
          </a:xfrm>
        </p:spPr>
        <p:txBody>
          <a:bodyPr/>
          <a:lstStyle/>
          <a:p>
            <a:r>
              <a:rPr lang="en-US" b="1" dirty="0"/>
              <a:t>QoS-Aware Memory Scheduling: Evolution</a:t>
            </a:r>
          </a:p>
        </p:txBody>
      </p:sp>
      <p:sp>
        <p:nvSpPr>
          <p:cNvPr id="3" name="Content Placeholder 2"/>
          <p:cNvSpPr>
            <a:spLocks noGrp="1"/>
          </p:cNvSpPr>
          <p:nvPr>
            <p:ph idx="1"/>
          </p:nvPr>
        </p:nvSpPr>
        <p:spPr>
          <a:xfrm>
            <a:off x="304800" y="980728"/>
            <a:ext cx="10363200" cy="5051648"/>
          </a:xfrm>
        </p:spPr>
        <p:txBody>
          <a:bodyPr/>
          <a:lstStyle/>
          <a:p>
            <a:r>
              <a:rPr lang="en-US" dirty="0">
                <a:solidFill>
                  <a:srgbClr val="0000FF"/>
                </a:solidFill>
              </a:rPr>
              <a:t>BLISS: Blacklisting Memory Scheduler </a:t>
            </a:r>
            <a:r>
              <a:rPr lang="en-US" sz="1800" dirty="0">
                <a:solidFill>
                  <a:srgbClr val="008000"/>
                </a:solidFill>
              </a:rPr>
              <a:t>[Subramanian+ ICCD’14, TPDS’16]</a:t>
            </a:r>
          </a:p>
          <a:p>
            <a:pPr lvl="1"/>
            <a:r>
              <a:rPr lang="en-US" sz="2000" dirty="0"/>
              <a:t>Idea: Deprioritize (i.e., blacklist) a thread that has consecutively serviced a large number of requests</a:t>
            </a:r>
          </a:p>
          <a:p>
            <a:pPr lvl="1"/>
            <a:r>
              <a:rPr lang="en-US" sz="2000" dirty="0"/>
              <a:t>Takeaway: </a:t>
            </a:r>
            <a:r>
              <a:rPr lang="en-US" sz="2000" dirty="0">
                <a:solidFill>
                  <a:srgbClr val="FF0000"/>
                </a:solidFill>
              </a:rPr>
              <a:t>Blacklisting greatly reduces interference enables the scheduler to be simple without requiring full thread ranking</a:t>
            </a:r>
          </a:p>
          <a:p>
            <a:pPr lvl="1"/>
            <a:endParaRPr lang="en-US" sz="2000" dirty="0">
              <a:solidFill>
                <a:srgbClr val="FF0000"/>
              </a:solidFill>
            </a:endParaRPr>
          </a:p>
          <a:p>
            <a:pPr lvl="0">
              <a:buClr>
                <a:srgbClr val="CC9900"/>
              </a:buClr>
            </a:pPr>
            <a:r>
              <a:rPr lang="en-US" dirty="0">
                <a:solidFill>
                  <a:srgbClr val="0000FF"/>
                </a:solidFill>
              </a:rPr>
              <a:t>DASH: Deadline-Aware Memory Scheduler </a:t>
            </a:r>
            <a:r>
              <a:rPr lang="en-US" sz="1800" dirty="0">
                <a:solidFill>
                  <a:srgbClr val="008000"/>
                </a:solidFill>
              </a:rPr>
              <a:t>[</a:t>
            </a:r>
            <a:r>
              <a:rPr lang="en-US" sz="1800" dirty="0" err="1">
                <a:solidFill>
                  <a:srgbClr val="008000"/>
                </a:solidFill>
              </a:rPr>
              <a:t>Usui</a:t>
            </a:r>
            <a:r>
              <a:rPr lang="en-US" sz="1800" dirty="0">
                <a:solidFill>
                  <a:srgbClr val="008000"/>
                </a:solidFill>
              </a:rPr>
              <a:t>+ TACO’16]</a:t>
            </a:r>
          </a:p>
          <a:p>
            <a:pPr lvl="1">
              <a:buClr>
                <a:srgbClr val="CC9900"/>
              </a:buClr>
            </a:pPr>
            <a:r>
              <a:rPr lang="en-US" sz="2000" dirty="0"/>
              <a:t>Idea: Balance prioritization between CPUs, GPUs and Hardware Accelerators (HWA) by keeping HWA progress in check vs. deadlines such that HWAs do not hog performance and appropriately distinguishing between latency-sensitive vs. bandwidth-sensitive CPU workloads</a:t>
            </a:r>
          </a:p>
          <a:p>
            <a:pPr lvl="1">
              <a:buClr>
                <a:srgbClr val="CC9900"/>
              </a:buClr>
            </a:pPr>
            <a:r>
              <a:rPr lang="en-US" sz="2000" dirty="0"/>
              <a:t>Takeaway: </a:t>
            </a:r>
            <a:r>
              <a:rPr lang="en-US" sz="2000" dirty="0">
                <a:solidFill>
                  <a:srgbClr val="FF0000"/>
                </a:solidFill>
              </a:rPr>
              <a:t>Proper control of HWA progress and application-aware CPU prioritization leads to better system performance while meeting HWA deadlines</a:t>
            </a:r>
          </a:p>
          <a:p>
            <a:endParaRPr lang="en-US" dirty="0">
              <a:solidFill>
                <a:srgbClr val="0000FF"/>
              </a:solidFill>
            </a:endParaRPr>
          </a:p>
        </p:txBody>
      </p:sp>
      <p:sp>
        <p:nvSpPr>
          <p:cNvPr id="4" name="Slide Number Placeholder 3"/>
          <p:cNvSpPr>
            <a:spLocks noGrp="1"/>
          </p:cNvSpPr>
          <p:nvPr>
            <p:ph type="sldNum" sz="quarter" idx="11"/>
          </p:nvPr>
        </p:nvSpPr>
        <p:spPr/>
        <p:txBody>
          <a:bodyPr/>
          <a:lstStyle/>
          <a:p>
            <a:pPr eaLnBrk="0" hangingPunct="0">
              <a:defRPr/>
            </a:pPr>
            <a:fld id="{323594FA-E141-4234-AE05-360401972BE7}" type="slidenum">
              <a:rPr lang="en-US" altLang="en-US">
                <a:latin typeface="Garamond" pitchFamily="18" charset="0"/>
                <a:ea typeface="ＭＳ Ｐゴシック" charset="-128"/>
              </a:rPr>
              <a:pPr eaLnBrk="0" hangingPunct="0">
                <a:defRPr/>
              </a:pPr>
              <a:t>30</a:t>
            </a:fld>
            <a:endParaRPr lang="en-US" altLang="en-US">
              <a:latin typeface="Garamond" pitchFamily="18" charset="0"/>
              <a:ea typeface="ＭＳ Ｐゴシック" charset="-128"/>
            </a:endParaRPr>
          </a:p>
        </p:txBody>
      </p:sp>
    </p:spTree>
    <p:extLst>
      <p:ext uri="{BB962C8B-B14F-4D97-AF65-F5344CB8AC3E}">
        <p14:creationId xmlns:p14="http://schemas.microsoft.com/office/powerpoint/2010/main" val="10726061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1"/>
            <a:ext cx="10363200" cy="1066800"/>
          </a:xfrm>
        </p:spPr>
        <p:txBody>
          <a:bodyPr/>
          <a:lstStyle/>
          <a:p>
            <a:r>
              <a:rPr lang="en-US" b="1" dirty="0"/>
              <a:t>QoS-Aware Memory Scheduling: Evolution</a:t>
            </a:r>
          </a:p>
        </p:txBody>
      </p:sp>
      <p:sp>
        <p:nvSpPr>
          <p:cNvPr id="3" name="Content Placeholder 2"/>
          <p:cNvSpPr>
            <a:spLocks noGrp="1"/>
          </p:cNvSpPr>
          <p:nvPr>
            <p:ph idx="1"/>
          </p:nvPr>
        </p:nvSpPr>
        <p:spPr>
          <a:xfrm>
            <a:off x="304800" y="1124744"/>
            <a:ext cx="10058400" cy="5123656"/>
          </a:xfrm>
        </p:spPr>
        <p:txBody>
          <a:bodyPr/>
          <a:lstStyle/>
          <a:p>
            <a:r>
              <a:rPr lang="en-US" dirty="0">
                <a:solidFill>
                  <a:srgbClr val="0000FF"/>
                </a:solidFill>
              </a:rPr>
              <a:t>Prefetch-aware shared resource management </a:t>
            </a:r>
            <a:r>
              <a:rPr lang="en-US" sz="1800" dirty="0">
                <a:solidFill>
                  <a:srgbClr val="008000"/>
                </a:solidFill>
              </a:rPr>
              <a:t>[Ebrahimi+ ISCA’11] [Ebrahimi+ MICRO’09] [Ebrahimi+ HPCA’09] [Lee+ MICRO’08’09]</a:t>
            </a:r>
          </a:p>
          <a:p>
            <a:pPr lvl="1"/>
            <a:r>
              <a:rPr lang="en-US" sz="2000" dirty="0"/>
              <a:t>Idea: Prioritize prefetches depending on how they affect system performance; even accurate prefetches can degrade performance of the system </a:t>
            </a:r>
          </a:p>
          <a:p>
            <a:pPr lvl="1"/>
            <a:r>
              <a:rPr lang="en-US" sz="2000" dirty="0"/>
              <a:t>Takeaway: </a:t>
            </a:r>
            <a:r>
              <a:rPr lang="en-US" sz="2000" dirty="0">
                <a:solidFill>
                  <a:srgbClr val="FF0000"/>
                </a:solidFill>
              </a:rPr>
              <a:t>Carefully controlling and prioritizing prefetch requests improves performance and fairness</a:t>
            </a:r>
          </a:p>
          <a:p>
            <a:pPr lvl="1"/>
            <a:endParaRPr lang="en-US" sz="2000" dirty="0">
              <a:solidFill>
                <a:srgbClr val="FF0000"/>
              </a:solidFill>
            </a:endParaRPr>
          </a:p>
          <a:p>
            <a:pPr>
              <a:buClr>
                <a:srgbClr val="CC9900"/>
              </a:buClr>
            </a:pPr>
            <a:r>
              <a:rPr lang="en-US" dirty="0">
                <a:solidFill>
                  <a:srgbClr val="0000FF"/>
                </a:solidFill>
              </a:rPr>
              <a:t>DRAM-Aware last-level cache policies and write scheduling </a:t>
            </a:r>
            <a:r>
              <a:rPr lang="en-US" sz="1800" dirty="0">
                <a:solidFill>
                  <a:srgbClr val="008000"/>
                </a:solidFill>
              </a:rPr>
              <a:t>[Lee+ HPS Tech Report’10] [Seshadri+ ISCA’14]</a:t>
            </a:r>
          </a:p>
          <a:p>
            <a:pPr lvl="1"/>
            <a:r>
              <a:rPr lang="en-US" sz="2000" dirty="0"/>
              <a:t>Idea: Design cache eviction and replacement policies such that they proactively exploit the state of the memory controller and DRAM (e.g., proactively evict data from the cache that hit in open rows)</a:t>
            </a:r>
          </a:p>
          <a:p>
            <a:pPr lvl="1"/>
            <a:r>
              <a:rPr lang="en-US" sz="2000" dirty="0"/>
              <a:t>Takeaway: </a:t>
            </a:r>
            <a:r>
              <a:rPr lang="en-US" sz="2000" dirty="0">
                <a:solidFill>
                  <a:srgbClr val="FF0000"/>
                </a:solidFill>
              </a:rPr>
              <a:t>Coordination of last-level cache and DRAM policies improves performance and fairness; writes should not be ignored</a:t>
            </a:r>
          </a:p>
          <a:p>
            <a:pPr lvl="0">
              <a:buClr>
                <a:srgbClr val="CC9900"/>
              </a:buClr>
            </a:pPr>
            <a:endParaRPr lang="en-US" sz="1800" dirty="0">
              <a:solidFill>
                <a:srgbClr val="008000"/>
              </a:solidFill>
            </a:endParaRPr>
          </a:p>
          <a:p>
            <a:endParaRPr lang="en-US" dirty="0">
              <a:solidFill>
                <a:srgbClr val="FF0000"/>
              </a:solidFill>
            </a:endParaRPr>
          </a:p>
          <a:p>
            <a:pPr lvl="1"/>
            <a:endParaRPr lang="en-US" sz="2000" dirty="0">
              <a:solidFill>
                <a:srgbClr val="FF0000"/>
              </a:solidFill>
            </a:endParaRPr>
          </a:p>
          <a:p>
            <a:pPr marL="0" indent="0">
              <a:buNone/>
            </a:pPr>
            <a:endParaRPr lang="en-US" sz="1600" dirty="0">
              <a:solidFill>
                <a:srgbClr val="008000"/>
              </a:solidFill>
            </a:endParaRPr>
          </a:p>
          <a:p>
            <a:pPr lvl="1"/>
            <a:endParaRPr lang="en-US" dirty="0">
              <a:solidFill>
                <a:srgbClr val="FF0000"/>
              </a:solidFill>
            </a:endParaRPr>
          </a:p>
          <a:p>
            <a:endParaRPr lang="en-US" dirty="0"/>
          </a:p>
        </p:txBody>
      </p:sp>
      <p:sp>
        <p:nvSpPr>
          <p:cNvPr id="4" name="Slide Number Placeholder 3"/>
          <p:cNvSpPr>
            <a:spLocks noGrp="1"/>
          </p:cNvSpPr>
          <p:nvPr>
            <p:ph type="sldNum" sz="quarter" idx="11"/>
          </p:nvPr>
        </p:nvSpPr>
        <p:spPr/>
        <p:txBody>
          <a:bodyPr/>
          <a:lstStyle/>
          <a:p>
            <a:pPr eaLnBrk="0" hangingPunct="0">
              <a:defRPr/>
            </a:pPr>
            <a:fld id="{323594FA-E141-4234-AE05-360401972BE7}" type="slidenum">
              <a:rPr lang="en-US" altLang="en-US">
                <a:latin typeface="Garamond" pitchFamily="18" charset="0"/>
                <a:ea typeface="ＭＳ Ｐゴシック" charset="-128"/>
              </a:rPr>
              <a:pPr eaLnBrk="0" hangingPunct="0">
                <a:defRPr/>
              </a:pPr>
              <a:t>31</a:t>
            </a:fld>
            <a:endParaRPr lang="en-US" altLang="en-US">
              <a:latin typeface="Garamond" pitchFamily="18" charset="0"/>
              <a:ea typeface="ＭＳ Ｐゴシック" charset="-128"/>
            </a:endParaRPr>
          </a:p>
        </p:txBody>
      </p:sp>
    </p:spTree>
    <p:extLst>
      <p:ext uri="{BB962C8B-B14F-4D97-AF65-F5344CB8AC3E}">
        <p14:creationId xmlns:p14="http://schemas.microsoft.com/office/powerpoint/2010/main" val="41212015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1"/>
            <a:ext cx="10363200" cy="1066800"/>
          </a:xfrm>
        </p:spPr>
        <p:txBody>
          <a:bodyPr/>
          <a:lstStyle/>
          <a:p>
            <a:r>
              <a:rPr lang="en-US" b="1" dirty="0"/>
              <a:t>QoS-Aware Memory Scheduling: Evolution</a:t>
            </a:r>
          </a:p>
        </p:txBody>
      </p:sp>
      <p:sp>
        <p:nvSpPr>
          <p:cNvPr id="3" name="Content Placeholder 2"/>
          <p:cNvSpPr>
            <a:spLocks noGrp="1"/>
          </p:cNvSpPr>
          <p:nvPr>
            <p:ph idx="1"/>
          </p:nvPr>
        </p:nvSpPr>
        <p:spPr>
          <a:xfrm>
            <a:off x="304800" y="908720"/>
            <a:ext cx="10058400" cy="5123656"/>
          </a:xfrm>
        </p:spPr>
        <p:txBody>
          <a:bodyPr/>
          <a:lstStyle/>
          <a:p>
            <a:r>
              <a:rPr lang="en-US" dirty="0">
                <a:solidFill>
                  <a:srgbClr val="0000FF"/>
                </a:solidFill>
              </a:rPr>
              <a:t>FIRM: Memory Scheduling for NVM </a:t>
            </a:r>
            <a:r>
              <a:rPr lang="en-US" sz="1800" dirty="0">
                <a:solidFill>
                  <a:srgbClr val="008000"/>
                </a:solidFill>
              </a:rPr>
              <a:t>[Zhao+ MICRO’14]</a:t>
            </a:r>
          </a:p>
          <a:p>
            <a:pPr lvl="1"/>
            <a:r>
              <a:rPr lang="en-US" sz="2000" dirty="0"/>
              <a:t>Idea: Carefully handle write-read prioritization with coarse-grained batching and application-aware scheduling </a:t>
            </a:r>
          </a:p>
          <a:p>
            <a:pPr lvl="1"/>
            <a:r>
              <a:rPr lang="en-US" sz="2000" dirty="0"/>
              <a:t>Takeaway: </a:t>
            </a:r>
            <a:r>
              <a:rPr lang="en-US" sz="2000" dirty="0">
                <a:solidFill>
                  <a:srgbClr val="FF0000"/>
                </a:solidFill>
              </a:rPr>
              <a:t>Carefully controlling and prioritizing write requests improves performance and fairness; write requests are especially critical in NVMs </a:t>
            </a:r>
          </a:p>
          <a:p>
            <a:pPr lvl="1"/>
            <a:endParaRPr lang="en-US" sz="2000" dirty="0">
              <a:solidFill>
                <a:srgbClr val="FF0000"/>
              </a:solidFill>
            </a:endParaRPr>
          </a:p>
          <a:p>
            <a:r>
              <a:rPr lang="en-US" dirty="0">
                <a:solidFill>
                  <a:srgbClr val="0000FF"/>
                </a:solidFill>
              </a:rPr>
              <a:t>Criticality-Aware Memory Scheduling for GPUs </a:t>
            </a:r>
            <a:r>
              <a:rPr lang="en-US" sz="1800" dirty="0">
                <a:solidFill>
                  <a:srgbClr val="008000"/>
                </a:solidFill>
              </a:rPr>
              <a:t>[Jog+ SIGMETRICS’16]</a:t>
            </a:r>
          </a:p>
          <a:p>
            <a:pPr lvl="1"/>
            <a:r>
              <a:rPr lang="en-US" sz="2000" dirty="0"/>
              <a:t>Idea: Prioritize latency-critical cores’ requests in a GPU system</a:t>
            </a:r>
          </a:p>
          <a:p>
            <a:pPr lvl="1"/>
            <a:r>
              <a:rPr lang="en-US" sz="2000" dirty="0"/>
              <a:t>Takeaway: </a:t>
            </a:r>
            <a:r>
              <a:rPr lang="en-US" sz="2000" dirty="0">
                <a:solidFill>
                  <a:srgbClr val="FF0000"/>
                </a:solidFill>
              </a:rPr>
              <a:t>Need to carefully balance locality and criticality to make sure performance improves by taking advantage of both</a:t>
            </a:r>
          </a:p>
          <a:p>
            <a:endParaRPr lang="en-US" sz="2200" dirty="0">
              <a:solidFill>
                <a:srgbClr val="FF0000"/>
              </a:solidFill>
            </a:endParaRPr>
          </a:p>
          <a:p>
            <a:pPr lvl="0">
              <a:buClr>
                <a:srgbClr val="CC9900"/>
              </a:buClr>
            </a:pPr>
            <a:r>
              <a:rPr lang="en-US" dirty="0">
                <a:solidFill>
                  <a:srgbClr val="0000FF"/>
                </a:solidFill>
              </a:rPr>
              <a:t>Worst-case Execution Time Based Memory Scheduling for Real-Time Systems </a:t>
            </a:r>
            <a:r>
              <a:rPr lang="en-US" sz="1800" dirty="0">
                <a:solidFill>
                  <a:srgbClr val="008000"/>
                </a:solidFill>
              </a:rPr>
              <a:t>[Kim+ RTAS’14, JRTS’16]</a:t>
            </a:r>
          </a:p>
          <a:p>
            <a:endParaRPr lang="en-US" sz="2200" dirty="0">
              <a:solidFill>
                <a:srgbClr val="FF0000"/>
              </a:solidFill>
            </a:endParaRPr>
          </a:p>
          <a:p>
            <a:pPr lvl="1"/>
            <a:endParaRPr lang="en-US" sz="2000" dirty="0">
              <a:solidFill>
                <a:srgbClr val="FF0000"/>
              </a:solidFill>
            </a:endParaRPr>
          </a:p>
          <a:p>
            <a:pPr lvl="0">
              <a:buClr>
                <a:srgbClr val="CC9900"/>
              </a:buClr>
            </a:pPr>
            <a:endParaRPr lang="en-US" sz="1800" dirty="0">
              <a:solidFill>
                <a:srgbClr val="008000"/>
              </a:solidFill>
            </a:endParaRPr>
          </a:p>
          <a:p>
            <a:endParaRPr lang="en-US" dirty="0">
              <a:solidFill>
                <a:srgbClr val="FF0000"/>
              </a:solidFill>
            </a:endParaRPr>
          </a:p>
          <a:p>
            <a:pPr lvl="1"/>
            <a:endParaRPr lang="en-US" sz="2000" dirty="0">
              <a:solidFill>
                <a:srgbClr val="FF0000"/>
              </a:solidFill>
            </a:endParaRPr>
          </a:p>
          <a:p>
            <a:pPr marL="0" indent="0">
              <a:buNone/>
            </a:pPr>
            <a:endParaRPr lang="en-US" sz="1600" dirty="0">
              <a:solidFill>
                <a:srgbClr val="008000"/>
              </a:solidFill>
            </a:endParaRPr>
          </a:p>
          <a:p>
            <a:pPr lvl="1"/>
            <a:endParaRPr lang="en-US" dirty="0">
              <a:solidFill>
                <a:srgbClr val="FF0000"/>
              </a:solidFill>
            </a:endParaRPr>
          </a:p>
          <a:p>
            <a:endParaRPr lang="en-US" dirty="0"/>
          </a:p>
        </p:txBody>
      </p:sp>
      <p:sp>
        <p:nvSpPr>
          <p:cNvPr id="4" name="Slide Number Placeholder 3"/>
          <p:cNvSpPr>
            <a:spLocks noGrp="1"/>
          </p:cNvSpPr>
          <p:nvPr>
            <p:ph type="sldNum" sz="quarter" idx="11"/>
          </p:nvPr>
        </p:nvSpPr>
        <p:spPr/>
        <p:txBody>
          <a:bodyPr/>
          <a:lstStyle/>
          <a:p>
            <a:pPr eaLnBrk="0" hangingPunct="0">
              <a:defRPr/>
            </a:pPr>
            <a:fld id="{323594FA-E141-4234-AE05-360401972BE7}" type="slidenum">
              <a:rPr lang="en-US" altLang="en-US">
                <a:latin typeface="Garamond" pitchFamily="18" charset="0"/>
                <a:ea typeface="ＭＳ Ｐゴシック" charset="-128"/>
              </a:rPr>
              <a:pPr eaLnBrk="0" hangingPunct="0">
                <a:defRPr/>
              </a:pPr>
              <a:t>32</a:t>
            </a:fld>
            <a:endParaRPr lang="en-US" altLang="en-US">
              <a:latin typeface="Garamond" pitchFamily="18" charset="0"/>
              <a:ea typeface="ＭＳ Ｐゴシック" charset="-128"/>
            </a:endParaRPr>
          </a:p>
        </p:txBody>
      </p:sp>
    </p:spTree>
    <p:extLst>
      <p:ext uri="{BB962C8B-B14F-4D97-AF65-F5344CB8AC3E}">
        <p14:creationId xmlns:p14="http://schemas.microsoft.com/office/powerpoint/2010/main" val="82902054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Implement and Evaluating </a:t>
            </a:r>
            <a:br>
              <a:rPr lang="en-US" sz="4400" b="1" dirty="0"/>
            </a:br>
            <a:r>
              <a:rPr lang="en-US" sz="4400" b="1" dirty="0"/>
              <a:t>Self-Learning Scheduling Mechanisms</a:t>
            </a:r>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33</a:t>
            </a:fld>
            <a:endParaRPr lang="en-US" altLang="en-US"/>
          </a:p>
        </p:txBody>
      </p:sp>
    </p:spTree>
    <p:extLst>
      <p:ext uri="{BB962C8B-B14F-4D97-AF65-F5344CB8AC3E}">
        <p14:creationId xmlns:p14="http://schemas.microsoft.com/office/powerpoint/2010/main" val="2913404343"/>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1" name="Title 1"/>
          <p:cNvSpPr>
            <a:spLocks noGrp="1"/>
          </p:cNvSpPr>
          <p:nvPr>
            <p:ph type="title"/>
          </p:nvPr>
        </p:nvSpPr>
        <p:spPr>
          <a:xfrm>
            <a:off x="304800" y="152400"/>
            <a:ext cx="10363200" cy="1066800"/>
          </a:xfrm>
        </p:spPr>
        <p:txBody>
          <a:bodyPr/>
          <a:lstStyle/>
          <a:p>
            <a:r>
              <a:rPr lang="en-US" sz="3800" b="1" dirty="0">
                <a:latin typeface="Garamond" charset="0"/>
              </a:rPr>
              <a:t>Self-Optimizing DRAM Controllers</a:t>
            </a:r>
          </a:p>
        </p:txBody>
      </p:sp>
      <p:sp>
        <p:nvSpPr>
          <p:cNvPr id="215042" name="Content Placeholder 2"/>
          <p:cNvSpPr>
            <a:spLocks noGrp="1"/>
          </p:cNvSpPr>
          <p:nvPr>
            <p:ph idx="1"/>
          </p:nvPr>
        </p:nvSpPr>
        <p:spPr>
          <a:xfrm>
            <a:off x="304800" y="996950"/>
            <a:ext cx="11506200" cy="5194300"/>
          </a:xfrm>
        </p:spPr>
        <p:txBody>
          <a:bodyPr/>
          <a:lstStyle/>
          <a:p>
            <a:r>
              <a:rPr lang="en-US" sz="1800" dirty="0" err="1">
                <a:latin typeface="Tahoma" charset="0"/>
              </a:rPr>
              <a:t>Engin</a:t>
            </a:r>
            <a:r>
              <a:rPr lang="en-US" sz="1800" dirty="0">
                <a:latin typeface="Tahoma" charset="0"/>
              </a:rPr>
              <a:t> </a:t>
            </a:r>
            <a:r>
              <a:rPr lang="en-US" sz="1800" dirty="0" err="1">
                <a:latin typeface="Tahoma" charset="0"/>
              </a:rPr>
              <a:t>Ipek</a:t>
            </a:r>
            <a:r>
              <a:rPr lang="en-US" sz="1800" dirty="0">
                <a:latin typeface="Tahoma" charset="0"/>
              </a:rPr>
              <a:t>, Onur Mutlu, José F. </a:t>
            </a:r>
            <a:r>
              <a:rPr lang="en-US" sz="1800" dirty="0" err="1">
                <a:latin typeface="Tahoma" charset="0"/>
              </a:rPr>
              <a:t>Martínez</a:t>
            </a:r>
            <a:r>
              <a:rPr lang="en-US" sz="1800" dirty="0">
                <a:latin typeface="Tahoma" charset="0"/>
              </a:rPr>
              <a:t>, and Rich </a:t>
            </a:r>
            <a:r>
              <a:rPr lang="en-US" sz="1800" dirty="0" err="1">
                <a:latin typeface="Tahoma" charset="0"/>
              </a:rPr>
              <a:t>Caruana</a:t>
            </a:r>
            <a:r>
              <a:rPr lang="en-US" sz="1800" dirty="0">
                <a:latin typeface="Tahoma" charset="0"/>
              </a:rPr>
              <a:t>, </a:t>
            </a:r>
            <a:br>
              <a:rPr lang="en-US" sz="1800" dirty="0">
                <a:latin typeface="Tahoma" charset="0"/>
              </a:rPr>
            </a:br>
            <a:r>
              <a:rPr lang="en-US" sz="1800" b="1" dirty="0">
                <a:solidFill>
                  <a:srgbClr val="0000FF"/>
                </a:solidFill>
                <a:latin typeface="Tahoma" charset="0"/>
                <a:hlinkClick r:id="rId2">
                  <a:extLst>
                    <a:ext uri="{A12FA001-AC4F-418D-AE19-62706E023703}">
                      <ahyp:hlinkClr xmlns:ahyp="http://schemas.microsoft.com/office/drawing/2018/hyperlinkcolor" val="tx"/>
                    </a:ext>
                  </a:extLst>
                </a:hlinkClick>
              </a:rPr>
              <a:t>"Self Optimizing Memory Controllers: A Reinforcement Learning Approach"</a:t>
            </a:r>
            <a:br>
              <a:rPr lang="en-US" sz="1800" dirty="0">
                <a:latin typeface="Tahoma" charset="0"/>
              </a:rPr>
            </a:br>
            <a:r>
              <a:rPr lang="en-US" sz="1800" i="1" dirty="0">
                <a:latin typeface="Tahoma" charset="0"/>
              </a:rPr>
              <a:t>Proceedings of the </a:t>
            </a:r>
            <a:r>
              <a:rPr lang="en-US" sz="1800" i="1" dirty="0">
                <a:latin typeface="Tahoma" charset="0"/>
                <a:hlinkClick r:id="rId3"/>
              </a:rPr>
              <a:t>35th International Symposium on Computer Architecture</a:t>
            </a:r>
            <a:r>
              <a:rPr lang="en-US" sz="1800" i="1" dirty="0">
                <a:latin typeface="Tahoma" charset="0"/>
              </a:rPr>
              <a:t> (</a:t>
            </a:r>
            <a:r>
              <a:rPr lang="en-US" sz="1800" b="1" i="1" dirty="0">
                <a:latin typeface="Tahoma" charset="0"/>
              </a:rPr>
              <a:t>ISCA</a:t>
            </a:r>
            <a:r>
              <a:rPr lang="en-US" sz="1800" i="1" dirty="0">
                <a:latin typeface="Tahoma" charset="0"/>
              </a:rPr>
              <a:t>)</a:t>
            </a:r>
            <a:r>
              <a:rPr lang="en-US" sz="1800" dirty="0">
                <a:latin typeface="Tahoma" charset="0"/>
              </a:rPr>
              <a:t>, pages 39-50, Beijing, China, June 2008.</a:t>
            </a:r>
          </a:p>
          <a:p>
            <a:endParaRPr lang="en-US" sz="1800" dirty="0">
              <a:latin typeface="Tahoma" charset="0"/>
            </a:endParaRPr>
          </a:p>
          <a:p>
            <a:endParaRPr lang="en-US" dirty="0">
              <a:latin typeface="Tahoma" charset="0"/>
            </a:endParaRPr>
          </a:p>
        </p:txBody>
      </p:sp>
      <p:sp>
        <p:nvSpPr>
          <p:cNvPr id="215043" name="Slide Number Placeholder 3"/>
          <p:cNvSpPr>
            <a:spLocks noGrp="1"/>
          </p:cNvSpPr>
          <p:nvPr>
            <p:ph type="sldNum" sz="quarter" idx="1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fld id="{91B46712-CDE9-5243-80CB-07DD7A074F23}" type="slidenum">
              <a:rPr lang="en-US" sz="1600">
                <a:solidFill>
                  <a:srgbClr val="000000"/>
                </a:solidFill>
                <a:latin typeface="Garamond" charset="0"/>
                <a:cs typeface="Arial" charset="0"/>
              </a:rPr>
              <a:pPr eaLnBrk="1" hangingPunct="1">
                <a:defRPr/>
              </a:pPr>
              <a:t>34</a:t>
            </a:fld>
            <a:endParaRPr lang="en-US" sz="1600">
              <a:solidFill>
                <a:srgbClr val="000000"/>
              </a:solidFill>
              <a:latin typeface="Garamond" charset="0"/>
              <a:cs typeface="Arial" charset="0"/>
            </a:endParaRPr>
          </a:p>
        </p:txBody>
      </p:sp>
      <p:pic>
        <p:nvPicPr>
          <p:cNvPr id="2" name="Picture 1"/>
          <p:cNvPicPr>
            <a:picLocks noChangeAspect="1"/>
          </p:cNvPicPr>
          <p:nvPr/>
        </p:nvPicPr>
        <p:blipFill>
          <a:blip r:embed="rId4"/>
          <a:stretch>
            <a:fillRect/>
          </a:stretch>
        </p:blipFill>
        <p:spPr>
          <a:xfrm>
            <a:off x="611603" y="3054349"/>
            <a:ext cx="10892593" cy="2133601"/>
          </a:xfrm>
          <a:prstGeom prst="rect">
            <a:avLst/>
          </a:prstGeom>
        </p:spPr>
      </p:pic>
    </p:spTree>
    <p:extLst>
      <p:ext uri="{BB962C8B-B14F-4D97-AF65-F5344CB8AC3E}">
        <p14:creationId xmlns:p14="http://schemas.microsoft.com/office/powerpoint/2010/main" val="4081781553"/>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BDABA-3C8A-4F55-B0F7-0E1670F171C1}"/>
              </a:ext>
            </a:extLst>
          </p:cNvPr>
          <p:cNvSpPr>
            <a:spLocks noGrp="1"/>
          </p:cNvSpPr>
          <p:nvPr>
            <p:ph type="title"/>
          </p:nvPr>
        </p:nvSpPr>
        <p:spPr/>
        <p:txBody>
          <a:bodyPr/>
          <a:lstStyle/>
          <a:p>
            <a:r>
              <a:rPr lang="en-US" b="1" dirty="0"/>
              <a:t>Projects</a:t>
            </a:r>
            <a:endParaRPr lang="en-CH" b="1" dirty="0"/>
          </a:p>
        </p:txBody>
      </p:sp>
      <p:sp>
        <p:nvSpPr>
          <p:cNvPr id="3" name="Content Placeholder 2">
            <a:extLst>
              <a:ext uri="{FF2B5EF4-FFF2-40B4-BE49-F238E27FC236}">
                <a16:creationId xmlns:a16="http://schemas.microsoft.com/office/drawing/2014/main" id="{6489BC3E-4BC3-4779-8479-5EC98839BC7D}"/>
              </a:ext>
            </a:extLst>
          </p:cNvPr>
          <p:cNvSpPr>
            <a:spLocks noGrp="1"/>
          </p:cNvSpPr>
          <p:nvPr>
            <p:ph idx="1"/>
          </p:nvPr>
        </p:nvSpPr>
        <p:spPr/>
        <p:txBody>
          <a:bodyPr anchor="ctr"/>
          <a:lstStyle/>
          <a:p>
            <a:pPr marL="457200" indent="-457200">
              <a:spcAft>
                <a:spcPts val="600"/>
              </a:spcAft>
              <a:buFont typeface="+mj-lt"/>
              <a:buAutoNum type="arabicPeriod"/>
            </a:pPr>
            <a:r>
              <a:rPr lang="en-US" sz="2000" dirty="0"/>
              <a:t>Extending </a:t>
            </a:r>
            <a:r>
              <a:rPr lang="en-US" sz="2000" dirty="0" err="1"/>
              <a:t>Ramulator</a:t>
            </a:r>
            <a:r>
              <a:rPr lang="en-US" sz="2000" dirty="0"/>
              <a:t> with New DRAM Standards</a:t>
            </a:r>
          </a:p>
          <a:p>
            <a:pPr marL="457200" indent="-457200">
              <a:spcAft>
                <a:spcPts val="600"/>
              </a:spcAft>
              <a:buFont typeface="+mj-lt"/>
              <a:buAutoNum type="arabicPeriod"/>
            </a:pPr>
            <a:r>
              <a:rPr lang="en-US" sz="2000" dirty="0"/>
              <a:t>Implementing and Evaluating Hybrid Memory Systems</a:t>
            </a:r>
          </a:p>
          <a:p>
            <a:pPr marL="457200" indent="-457200">
              <a:spcAft>
                <a:spcPts val="600"/>
              </a:spcAft>
              <a:buFont typeface="+mj-lt"/>
              <a:buAutoNum type="arabicPeriod"/>
            </a:pPr>
            <a:r>
              <a:rPr lang="en-US" sz="2000" dirty="0"/>
              <a:t>Statistical Extensions For Calculating </a:t>
            </a:r>
            <a:r>
              <a:rPr lang="en-US" sz="2000" dirty="0" err="1"/>
              <a:t>RowHammer</a:t>
            </a:r>
            <a:r>
              <a:rPr lang="en-US" sz="2000" dirty="0"/>
              <a:t> Bit Flip Probability</a:t>
            </a:r>
          </a:p>
          <a:p>
            <a:pPr marL="457200" indent="-457200">
              <a:spcAft>
                <a:spcPts val="600"/>
              </a:spcAft>
              <a:buFont typeface="+mj-lt"/>
              <a:buAutoNum type="arabicPeriod"/>
            </a:pPr>
            <a:r>
              <a:rPr lang="en-US" sz="2000" dirty="0"/>
              <a:t>Incorporating </a:t>
            </a:r>
            <a:r>
              <a:rPr lang="en-US" sz="2000" dirty="0" err="1"/>
              <a:t>RowHammer</a:t>
            </a:r>
            <a:r>
              <a:rPr lang="en-US" sz="2000" dirty="0"/>
              <a:t> protection mechanisms in </a:t>
            </a:r>
            <a:r>
              <a:rPr lang="en-US" sz="2000" dirty="0" err="1"/>
              <a:t>Ramulator</a:t>
            </a:r>
            <a:endParaRPr lang="en-US" sz="2000" dirty="0"/>
          </a:p>
          <a:p>
            <a:pPr marL="457200" indent="-457200">
              <a:spcAft>
                <a:spcPts val="600"/>
              </a:spcAft>
              <a:buFont typeface="+mj-lt"/>
              <a:buAutoNum type="arabicPeriod"/>
            </a:pPr>
            <a:r>
              <a:rPr lang="en-US" sz="2000" dirty="0"/>
              <a:t>Adding Memory Controller-Level Support for In-Memory Computation</a:t>
            </a:r>
          </a:p>
          <a:p>
            <a:pPr marL="457200" indent="-457200">
              <a:spcAft>
                <a:spcPts val="600"/>
              </a:spcAft>
              <a:buFont typeface="+mj-lt"/>
              <a:buAutoNum type="arabicPeriod"/>
            </a:pPr>
            <a:r>
              <a:rPr lang="en-US" sz="2000" dirty="0"/>
              <a:t>Making TL-DRAM/SALP Implementations DRAM Standard Agnostic</a:t>
            </a:r>
          </a:p>
          <a:p>
            <a:pPr marL="457200" indent="-457200">
              <a:spcAft>
                <a:spcPts val="600"/>
              </a:spcAft>
              <a:buFont typeface="+mj-lt"/>
              <a:buAutoNum type="arabicPeriod"/>
            </a:pPr>
            <a:r>
              <a:rPr lang="en-US" sz="2000" dirty="0"/>
              <a:t>Implementing and Evaluating SARP/DARP</a:t>
            </a:r>
          </a:p>
          <a:p>
            <a:pPr marL="457200" indent="-457200">
              <a:spcAft>
                <a:spcPts val="600"/>
              </a:spcAft>
              <a:buFont typeface="+mj-lt"/>
              <a:buAutoNum type="arabicPeriod"/>
            </a:pPr>
            <a:r>
              <a:rPr lang="en-US" sz="2000" dirty="0"/>
              <a:t>Non-volatile Memory Extensions</a:t>
            </a:r>
          </a:p>
          <a:p>
            <a:pPr marL="457200" indent="-457200">
              <a:spcAft>
                <a:spcPts val="600"/>
              </a:spcAft>
              <a:buFont typeface="+mj-lt"/>
              <a:buAutoNum type="arabicPeriod"/>
            </a:pPr>
            <a:r>
              <a:rPr lang="en-US" sz="2000" dirty="0"/>
              <a:t>Implement and Evaluating QoS-aware Scheduling Mechanisms</a:t>
            </a:r>
          </a:p>
          <a:p>
            <a:pPr marL="457200" indent="-457200">
              <a:spcAft>
                <a:spcPts val="600"/>
              </a:spcAft>
              <a:buFont typeface="+mj-lt"/>
              <a:buAutoNum type="arabicPeriod"/>
            </a:pPr>
            <a:r>
              <a:rPr lang="en-US" sz="2000" dirty="0"/>
              <a:t>Implement and Evaluating Self-Learning Scheduling Mechanisms</a:t>
            </a:r>
          </a:p>
        </p:txBody>
      </p:sp>
      <p:sp>
        <p:nvSpPr>
          <p:cNvPr id="4" name="Slide Number Placeholder 3">
            <a:extLst>
              <a:ext uri="{FF2B5EF4-FFF2-40B4-BE49-F238E27FC236}">
                <a16:creationId xmlns:a16="http://schemas.microsoft.com/office/drawing/2014/main" id="{997DBA33-B892-4E7C-808A-750A1BD29630}"/>
              </a:ext>
            </a:extLst>
          </p:cNvPr>
          <p:cNvSpPr>
            <a:spLocks noGrp="1"/>
          </p:cNvSpPr>
          <p:nvPr>
            <p:ph type="sldNum" sz="quarter" idx="11"/>
          </p:nvPr>
        </p:nvSpPr>
        <p:spPr/>
        <p:txBody>
          <a:bodyPr/>
          <a:lstStyle/>
          <a:p>
            <a:pPr>
              <a:defRPr/>
            </a:pPr>
            <a:fld id="{8DE33320-76E4-0249-8CA9-3902D97168FA}" type="slidenum">
              <a:rPr lang="en-US" altLang="en-US" smtClean="0"/>
              <a:pPr>
                <a:defRPr/>
              </a:pPr>
              <a:t>35</a:t>
            </a:fld>
            <a:endParaRPr lang="en-US" altLang="en-US"/>
          </a:p>
        </p:txBody>
      </p:sp>
    </p:spTree>
    <p:extLst>
      <p:ext uri="{BB962C8B-B14F-4D97-AF65-F5344CB8AC3E}">
        <p14:creationId xmlns:p14="http://schemas.microsoft.com/office/powerpoint/2010/main" val="1528547060"/>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22" name="Rectangle 5">
            <a:extLst>
              <a:ext uri="{FF2B5EF4-FFF2-40B4-BE49-F238E27FC236}">
                <a16:creationId xmlns:a16="http://schemas.microsoft.com/office/drawing/2014/main" id="{38DFFC52-436B-2049-BC66-9FF2A94A4931}"/>
              </a:ext>
            </a:extLst>
          </p:cNvPr>
          <p:cNvSpPr>
            <a:spLocks noGrp="1" noChangeArrowheads="1"/>
          </p:cNvSpPr>
          <p:nvPr>
            <p:ph type="subTitle" idx="1"/>
          </p:nvPr>
        </p:nvSpPr>
        <p:spPr>
          <a:xfrm>
            <a:off x="2209800" y="4038600"/>
            <a:ext cx="7848600" cy="2286000"/>
          </a:xfrm>
        </p:spPr>
        <p:txBody>
          <a:bodyPr/>
          <a:lstStyle/>
          <a:p>
            <a:pPr eaLnBrk="1" hangingPunct="1"/>
            <a:r>
              <a:rPr lang="en-US" altLang="en-US" sz="2800" dirty="0">
                <a:solidFill>
                  <a:srgbClr val="003399"/>
                </a:solidFill>
                <a:ea typeface="ＭＳ Ｐゴシック" panose="020B0600070205080204" pitchFamily="34" charset="-128"/>
              </a:rPr>
              <a:t>Haocong Luo</a:t>
            </a:r>
          </a:p>
          <a:p>
            <a:pPr eaLnBrk="1" hangingPunct="1"/>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eaLnBrk="1" hangingPunct="1"/>
            <a:r>
              <a:rPr lang="en-US" altLang="en-US" dirty="0">
                <a:ea typeface="ＭＳ Ｐゴシック" panose="020B0600070205080204" pitchFamily="34" charset="-128"/>
              </a:rPr>
              <a:t>ETH Zürich</a:t>
            </a:r>
          </a:p>
          <a:p>
            <a:pPr eaLnBrk="1" hangingPunct="1"/>
            <a:r>
              <a:rPr lang="en-US" altLang="en-US" dirty="0">
                <a:ea typeface="ＭＳ Ｐゴシック" panose="020B0600070205080204" pitchFamily="34" charset="-128"/>
              </a:rPr>
              <a:t>Fall 2022</a:t>
            </a:r>
          </a:p>
          <a:p>
            <a:pPr eaLnBrk="1" hangingPunct="1"/>
            <a:r>
              <a:rPr lang="en-US" altLang="en-US" dirty="0">
                <a:ea typeface="ＭＳ Ｐゴシック" panose="020B0600070205080204" pitchFamily="34" charset="-128"/>
              </a:rPr>
              <a:t>11 October 2021</a:t>
            </a:r>
          </a:p>
        </p:txBody>
      </p:sp>
      <p:sp>
        <p:nvSpPr>
          <p:cNvPr id="3" name="Title 2">
            <a:extLst>
              <a:ext uri="{FF2B5EF4-FFF2-40B4-BE49-F238E27FC236}">
                <a16:creationId xmlns:a16="http://schemas.microsoft.com/office/drawing/2014/main" id="{FB45B1E4-4A3E-4B44-B90F-77CA8B5BE6E4}"/>
              </a:ext>
            </a:extLst>
          </p:cNvPr>
          <p:cNvSpPr>
            <a:spLocks noGrp="1"/>
          </p:cNvSpPr>
          <p:nvPr>
            <p:ph type="ctrTitle"/>
          </p:nvPr>
        </p:nvSpPr>
        <p:spPr>
          <a:xfrm>
            <a:off x="609600" y="1524000"/>
            <a:ext cx="10972800" cy="1447800"/>
          </a:xfrm>
        </p:spPr>
        <p:txBody>
          <a:bodyPr/>
          <a:lstStyle/>
          <a:p>
            <a:pPr algn="ctr"/>
            <a:r>
              <a:rPr lang="en-US" b="1" dirty="0">
                <a:solidFill>
                  <a:srgbClr val="C00000"/>
                </a:solidFill>
              </a:rPr>
              <a:t>SAFARI Project &amp; Seminars Courses</a:t>
            </a:r>
            <a:br>
              <a:rPr lang="en-US" sz="1600" b="1" dirty="0">
                <a:solidFill>
                  <a:srgbClr val="C00000"/>
                </a:solidFill>
              </a:rPr>
            </a:br>
            <a:r>
              <a:rPr lang="en-US" sz="4000" b="1" dirty="0"/>
              <a:t>Exploration of Emerging Memory Systems</a:t>
            </a:r>
            <a:endParaRPr lang="en-US" sz="3200" b="1" dirty="0">
              <a:solidFill>
                <a:srgbClr val="C00000"/>
              </a:solidFill>
            </a:endParaRPr>
          </a:p>
        </p:txBody>
      </p:sp>
    </p:spTree>
    <p:extLst>
      <p:ext uri="{BB962C8B-B14F-4D97-AF65-F5344CB8AC3E}">
        <p14:creationId xmlns:p14="http://schemas.microsoft.com/office/powerpoint/2010/main" val="348160863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Extending </a:t>
            </a:r>
            <a:r>
              <a:rPr lang="en-US" sz="4400" b="1" dirty="0" err="1"/>
              <a:t>Ramulator</a:t>
            </a:r>
            <a:r>
              <a:rPr lang="en-US" sz="4400" b="1" dirty="0"/>
              <a:t> with </a:t>
            </a:r>
            <a:br>
              <a:rPr lang="en-US" sz="4400" b="1" dirty="0"/>
            </a:br>
            <a:r>
              <a:rPr lang="en-US" sz="4400" b="1" dirty="0"/>
              <a:t>New DRAM Standards</a:t>
            </a:r>
            <a:endParaRPr lang="en-CH" sz="4400" b="1" dirty="0"/>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4</a:t>
            </a:fld>
            <a:endParaRPr lang="en-US" altLang="en-US"/>
          </a:p>
        </p:txBody>
      </p:sp>
    </p:spTree>
    <p:extLst>
      <p:ext uri="{BB962C8B-B14F-4D97-AF65-F5344CB8AC3E}">
        <p14:creationId xmlns:p14="http://schemas.microsoft.com/office/powerpoint/2010/main" val="304859159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p:txBody>
          <a:bodyPr/>
          <a:lstStyle/>
          <a:p>
            <a:r>
              <a:rPr lang="en-US" sz="4000" b="1" dirty="0"/>
              <a:t>Extending </a:t>
            </a:r>
            <a:r>
              <a:rPr lang="en-US" sz="4000" b="1" dirty="0" err="1"/>
              <a:t>Ramulator</a:t>
            </a:r>
            <a:r>
              <a:rPr lang="en-US" sz="4000" b="1" dirty="0"/>
              <a:t> with New DRAM Standards</a:t>
            </a:r>
            <a:endParaRPr lang="en-CH" b="1"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err="1"/>
              <a:t>Ramulator</a:t>
            </a:r>
            <a:r>
              <a:rPr lang="en-US" dirty="0"/>
              <a:t> supports a wide range of DRAM standards, but some recent DRAM standards are not yet available</a:t>
            </a:r>
          </a:p>
          <a:p>
            <a:pPr marL="0" indent="0">
              <a:buNone/>
            </a:pPr>
            <a:endParaRPr lang="en-US" dirty="0"/>
          </a:p>
          <a:p>
            <a:pPr marL="0" indent="0">
              <a:buNone/>
            </a:pPr>
            <a:r>
              <a:rPr lang="en-US" b="1" dirty="0"/>
              <a:t>Goal</a:t>
            </a:r>
          </a:p>
          <a:p>
            <a:pPr lvl="1"/>
            <a:r>
              <a:rPr lang="en-US" dirty="0"/>
              <a:t>Extend </a:t>
            </a:r>
            <a:r>
              <a:rPr lang="en-US" dirty="0" err="1"/>
              <a:t>Ramulator</a:t>
            </a:r>
            <a:r>
              <a:rPr lang="en-US" dirty="0"/>
              <a:t> with new DRAM standards (e.g., DDR5, LPDDR5, GDDR6)</a:t>
            </a:r>
          </a:p>
          <a:p>
            <a:pPr marL="0" indent="0">
              <a:buNone/>
            </a:pPr>
            <a:endParaRPr lang="en-US" dirty="0"/>
          </a:p>
          <a:p>
            <a:pPr marL="0" indent="0">
              <a:buNone/>
            </a:pPr>
            <a:r>
              <a:rPr lang="en-US" b="1" dirty="0"/>
              <a:t>Expected results</a:t>
            </a:r>
          </a:p>
          <a:p>
            <a:pPr lvl="1"/>
            <a:r>
              <a:rPr lang="en-US" dirty="0"/>
              <a:t>Modify the memory controller in </a:t>
            </a:r>
            <a:r>
              <a:rPr lang="en-US" dirty="0" err="1"/>
              <a:t>Ramulator</a:t>
            </a:r>
            <a:r>
              <a:rPr lang="en-US" dirty="0"/>
              <a:t> to support new organization and commands that are part of the new DRAM standards</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5</a:t>
            </a:fld>
            <a:endParaRPr lang="en-US" altLang="en-US"/>
          </a:p>
        </p:txBody>
      </p:sp>
    </p:spTree>
    <p:extLst>
      <p:ext uri="{BB962C8B-B14F-4D97-AF65-F5344CB8AC3E}">
        <p14:creationId xmlns:p14="http://schemas.microsoft.com/office/powerpoint/2010/main" val="11910783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fade">
                                      <p:cBhvr>
                                        <p:cTn id="23" dur="500"/>
                                        <p:tgtEl>
                                          <p:spTgt spid="3">
                                            <p:txEl>
                                              <p:pRg st="6" end="6"/>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609600" y="1143000"/>
            <a:ext cx="10972800" cy="2133600"/>
          </a:xfrm>
        </p:spPr>
        <p:txBody>
          <a:bodyPr anchor="ctr"/>
          <a:lstStyle/>
          <a:p>
            <a:pPr algn="ctr"/>
            <a:r>
              <a:rPr lang="en-US" sz="4400" b="1" dirty="0"/>
              <a:t>Implementing and Evaluating </a:t>
            </a:r>
            <a:br>
              <a:rPr lang="en-US" sz="4400" b="1" dirty="0"/>
            </a:br>
            <a:r>
              <a:rPr lang="en-US" sz="4400" b="1" dirty="0"/>
              <a:t>Hybrid Memory Systems</a:t>
            </a:r>
            <a:endParaRPr lang="en-CH" sz="4400" b="1" dirty="0"/>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6</a:t>
            </a:fld>
            <a:endParaRPr lang="en-US" altLang="en-US"/>
          </a:p>
        </p:txBody>
      </p:sp>
    </p:spTree>
    <p:extLst>
      <p:ext uri="{BB962C8B-B14F-4D97-AF65-F5344CB8AC3E}">
        <p14:creationId xmlns:p14="http://schemas.microsoft.com/office/powerpoint/2010/main" val="407991002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AE66-1D62-4363-A778-D037B0FEA617}"/>
              </a:ext>
            </a:extLst>
          </p:cNvPr>
          <p:cNvSpPr>
            <a:spLocks noGrp="1"/>
          </p:cNvSpPr>
          <p:nvPr>
            <p:ph type="title"/>
          </p:nvPr>
        </p:nvSpPr>
        <p:spPr/>
        <p:txBody>
          <a:bodyPr/>
          <a:lstStyle/>
          <a:p>
            <a:r>
              <a:rPr lang="en-US" sz="3600" b="1" dirty="0"/>
              <a:t>Implementing and Evaluating Hybrid Memory Systems</a:t>
            </a:r>
            <a:endParaRPr lang="en-CH" sz="3600" dirty="0"/>
          </a:p>
        </p:txBody>
      </p:sp>
      <p:sp>
        <p:nvSpPr>
          <p:cNvPr id="3" name="Content Placeholder 2">
            <a:extLst>
              <a:ext uri="{FF2B5EF4-FFF2-40B4-BE49-F238E27FC236}">
                <a16:creationId xmlns:a16="http://schemas.microsoft.com/office/drawing/2014/main" id="{D6522ECC-046B-4B8E-BDB9-1FC5FDFDCBF1}"/>
              </a:ext>
            </a:extLst>
          </p:cNvPr>
          <p:cNvSpPr>
            <a:spLocks noGrp="1"/>
          </p:cNvSpPr>
          <p:nvPr>
            <p:ph idx="1"/>
          </p:nvPr>
        </p:nvSpPr>
        <p:spPr/>
        <p:txBody>
          <a:bodyPr/>
          <a:lstStyle/>
          <a:p>
            <a:pPr marL="0" indent="0">
              <a:buNone/>
            </a:pPr>
            <a:r>
              <a:rPr lang="en-US" b="1" dirty="0"/>
              <a:t>Motivation</a:t>
            </a:r>
          </a:p>
          <a:p>
            <a:pPr lvl="1"/>
            <a:r>
              <a:rPr lang="en-US" dirty="0"/>
              <a:t>Hybrid memory system designs have significant performance and energy efficiency benefits</a:t>
            </a:r>
          </a:p>
          <a:p>
            <a:pPr marL="0" indent="0">
              <a:buNone/>
            </a:pPr>
            <a:endParaRPr lang="en-US" dirty="0"/>
          </a:p>
          <a:p>
            <a:pPr marL="0" indent="0">
              <a:buNone/>
            </a:pPr>
            <a:r>
              <a:rPr lang="en-US" b="1" dirty="0"/>
              <a:t>Goal</a:t>
            </a:r>
          </a:p>
          <a:p>
            <a:pPr lvl="1"/>
            <a:r>
              <a:rPr lang="en-US" dirty="0"/>
              <a:t>Study existing hybrid memory proposals and implement some of them in </a:t>
            </a:r>
            <a:r>
              <a:rPr lang="en-US" dirty="0" err="1"/>
              <a:t>Ramulator</a:t>
            </a:r>
            <a:endParaRPr lang="en-US" dirty="0"/>
          </a:p>
          <a:p>
            <a:pPr lvl="1"/>
            <a:r>
              <a:rPr lang="en-US" dirty="0"/>
              <a:t>Evaluate the performance and energy efficiency of such design using popular benchmarks</a:t>
            </a:r>
          </a:p>
          <a:p>
            <a:pPr marL="0" indent="0">
              <a:buNone/>
            </a:pPr>
            <a:endParaRPr lang="en-US" dirty="0"/>
          </a:p>
          <a:p>
            <a:pPr marL="0" indent="0">
              <a:buNone/>
            </a:pPr>
            <a:r>
              <a:rPr lang="en-US" b="1" dirty="0"/>
              <a:t>Expected results</a:t>
            </a:r>
            <a:endParaRPr lang="en-US" dirty="0"/>
          </a:p>
          <a:p>
            <a:pPr lvl="1"/>
            <a:r>
              <a:rPr lang="en-US" dirty="0" err="1"/>
              <a:t>Ramulator</a:t>
            </a:r>
            <a:r>
              <a:rPr lang="en-US" dirty="0"/>
              <a:t> with hybrid memory support</a:t>
            </a:r>
          </a:p>
          <a:p>
            <a:pPr lvl="1"/>
            <a:r>
              <a:rPr lang="en-US" dirty="0"/>
              <a:t>Performance/energy analysis of hybrid memory designs</a:t>
            </a:r>
            <a:endParaRPr lang="en-CH" dirty="0"/>
          </a:p>
        </p:txBody>
      </p:sp>
      <p:sp>
        <p:nvSpPr>
          <p:cNvPr id="4" name="Slide Number Placeholder 3">
            <a:extLst>
              <a:ext uri="{FF2B5EF4-FFF2-40B4-BE49-F238E27FC236}">
                <a16:creationId xmlns:a16="http://schemas.microsoft.com/office/drawing/2014/main" id="{2B45F8C2-F679-433F-B6E0-86613DF167E5}"/>
              </a:ext>
            </a:extLst>
          </p:cNvPr>
          <p:cNvSpPr>
            <a:spLocks noGrp="1"/>
          </p:cNvSpPr>
          <p:nvPr>
            <p:ph type="sldNum" sz="quarter" idx="11"/>
          </p:nvPr>
        </p:nvSpPr>
        <p:spPr/>
        <p:txBody>
          <a:bodyPr/>
          <a:lstStyle/>
          <a:p>
            <a:pPr>
              <a:defRPr/>
            </a:pPr>
            <a:fld id="{8DE33320-76E4-0249-8CA9-3902D97168FA}" type="slidenum">
              <a:rPr lang="en-US" altLang="en-US" smtClean="0"/>
              <a:pPr>
                <a:defRPr/>
              </a:pPr>
              <a:t>7</a:t>
            </a:fld>
            <a:endParaRPr lang="en-US" altLang="en-US"/>
          </a:p>
        </p:txBody>
      </p:sp>
    </p:spTree>
    <p:extLst>
      <p:ext uri="{BB962C8B-B14F-4D97-AF65-F5344CB8AC3E}">
        <p14:creationId xmlns:p14="http://schemas.microsoft.com/office/powerpoint/2010/main" val="214029318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fade">
                                      <p:cBhvr>
                                        <p:cTn id="26" dur="500"/>
                                        <p:tgtEl>
                                          <p:spTgt spid="3">
                                            <p:txEl>
                                              <p:pRg st="7" end="7"/>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fade">
                                      <p:cBhvr>
                                        <p:cTn id="29" dur="500"/>
                                        <p:tgtEl>
                                          <p:spTgt spid="3">
                                            <p:txEl>
                                              <p:pRg st="8" end="8"/>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fade">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824503-6333-CD3C-7A16-FB587991E87F}"/>
              </a:ext>
            </a:extLst>
          </p:cNvPr>
          <p:cNvSpPr>
            <a:spLocks noGrp="1"/>
          </p:cNvSpPr>
          <p:nvPr>
            <p:ph type="title"/>
          </p:nvPr>
        </p:nvSpPr>
        <p:spPr/>
        <p:txBody>
          <a:bodyPr/>
          <a:lstStyle/>
          <a:p>
            <a:r>
              <a:rPr lang="en-US" b="1" dirty="0"/>
              <a:t>Related Papers</a:t>
            </a:r>
          </a:p>
        </p:txBody>
      </p:sp>
      <p:sp>
        <p:nvSpPr>
          <p:cNvPr id="3" name="Content Placeholder 2">
            <a:extLst>
              <a:ext uri="{FF2B5EF4-FFF2-40B4-BE49-F238E27FC236}">
                <a16:creationId xmlns:a16="http://schemas.microsoft.com/office/drawing/2014/main" id="{8BC1526D-C44D-EB75-8B22-17AD8D1AF561}"/>
              </a:ext>
            </a:extLst>
          </p:cNvPr>
          <p:cNvSpPr>
            <a:spLocks noGrp="1"/>
          </p:cNvSpPr>
          <p:nvPr>
            <p:ph idx="1"/>
          </p:nvPr>
        </p:nvSpPr>
        <p:spPr/>
        <p:txBody>
          <a:bodyPr/>
          <a:lstStyle/>
          <a:p>
            <a:r>
              <a:rPr lang="en-US" sz="2000" dirty="0" err="1"/>
              <a:t>Kotra</a:t>
            </a:r>
            <a:r>
              <a:rPr lang="en-US" sz="2000" dirty="0"/>
              <a:t> et al., “</a:t>
            </a:r>
            <a:r>
              <a:rPr lang="en-US" sz="2000" b="1" dirty="0"/>
              <a:t>CHAMELEON: A Dynamically reconfigurable heterogeneous memory system</a:t>
            </a:r>
            <a:r>
              <a:rPr lang="en-US" sz="2000" dirty="0"/>
              <a:t>”, in MICRO’ 18.</a:t>
            </a:r>
          </a:p>
          <a:p>
            <a:r>
              <a:rPr lang="en-US" sz="2000" dirty="0" err="1"/>
              <a:t>Prodromou</a:t>
            </a:r>
            <a:r>
              <a:rPr lang="en-US" sz="2000" dirty="0"/>
              <a:t> et al., “</a:t>
            </a:r>
            <a:r>
              <a:rPr lang="en-US" sz="2000" b="1" dirty="0" err="1"/>
              <a:t>MemPod</a:t>
            </a:r>
            <a:r>
              <a:rPr lang="en-US" sz="2000" b="1" dirty="0"/>
              <a:t>: A Clustered Architecture for Efficient and Scalable Migration in Flat Address Space Multi-level Memories</a:t>
            </a:r>
            <a:r>
              <a:rPr lang="en-US" sz="2000" dirty="0"/>
              <a:t>”, in HPCA’ 17.</a:t>
            </a:r>
          </a:p>
          <a:p>
            <a:r>
              <a:rPr lang="en-US" sz="2000" dirty="0"/>
              <a:t>Sim et al., “</a:t>
            </a:r>
            <a:r>
              <a:rPr lang="en-US" sz="2000" b="1" dirty="0"/>
              <a:t>Transparent Hardware Management of Stacked DRAM As Part of Memory</a:t>
            </a:r>
            <a:r>
              <a:rPr lang="en-US" sz="2000" dirty="0"/>
              <a:t>”, in MICRO’ 15.</a:t>
            </a:r>
          </a:p>
          <a:p>
            <a:r>
              <a:rPr lang="en-US" sz="2000" dirty="0"/>
              <a:t>Agarwal et al., “</a:t>
            </a:r>
            <a:r>
              <a:rPr lang="en-US" sz="2000" b="1" dirty="0"/>
              <a:t>Thermostat: Application-transparent Page Management for Two-tiered Main Memory</a:t>
            </a:r>
            <a:r>
              <a:rPr lang="en-US" sz="2000" dirty="0"/>
              <a:t>”, in ASPLOS’ 17.</a:t>
            </a:r>
          </a:p>
          <a:p>
            <a:r>
              <a:rPr lang="en-US" sz="2000" dirty="0" err="1"/>
              <a:t>Meswani</a:t>
            </a:r>
            <a:r>
              <a:rPr lang="en-US" sz="2000" dirty="0"/>
              <a:t> et al., “</a:t>
            </a:r>
            <a:r>
              <a:rPr lang="en-US" sz="2000" b="1" dirty="0"/>
              <a:t>Heterogeneous memory architectures: A HW/SW approach for mixing die-stacked and off-package memories</a:t>
            </a:r>
            <a:r>
              <a:rPr lang="en-US" sz="2000" dirty="0"/>
              <a:t>”, in HPCA’ 15.</a:t>
            </a:r>
          </a:p>
          <a:p>
            <a:r>
              <a:rPr lang="en-US" sz="2000" dirty="0"/>
              <a:t>Lee et al., “</a:t>
            </a:r>
            <a:r>
              <a:rPr lang="en-US" sz="2000" b="1" dirty="0"/>
              <a:t>A fully associative, </a:t>
            </a:r>
            <a:r>
              <a:rPr lang="en-US" sz="2000" b="1" dirty="0" err="1"/>
              <a:t>tagless</a:t>
            </a:r>
            <a:r>
              <a:rPr lang="en-US" sz="2000" b="1" dirty="0"/>
              <a:t> DRAM cache</a:t>
            </a:r>
            <a:r>
              <a:rPr lang="en-US" sz="2000" dirty="0"/>
              <a:t>”, in ISCA’ 15.</a:t>
            </a:r>
          </a:p>
          <a:p>
            <a:r>
              <a:rPr lang="en-US" sz="2000" dirty="0" err="1"/>
              <a:t>Vasilakis</a:t>
            </a:r>
            <a:r>
              <a:rPr lang="en-US" sz="2000" dirty="0"/>
              <a:t> et al., “</a:t>
            </a:r>
            <a:r>
              <a:rPr lang="en-US" sz="2000" b="1" dirty="0"/>
              <a:t>Hybrid2: Combining caching and migration in hybrid memory systems</a:t>
            </a:r>
            <a:r>
              <a:rPr lang="en-US" sz="2000" dirty="0"/>
              <a:t>”, in HPCA’ 20.</a:t>
            </a:r>
          </a:p>
          <a:p>
            <a:r>
              <a:rPr lang="en-US" sz="2000" dirty="0"/>
              <a:t>…</a:t>
            </a:r>
          </a:p>
        </p:txBody>
      </p:sp>
      <p:sp>
        <p:nvSpPr>
          <p:cNvPr id="4" name="Slide Number Placeholder 3">
            <a:extLst>
              <a:ext uri="{FF2B5EF4-FFF2-40B4-BE49-F238E27FC236}">
                <a16:creationId xmlns:a16="http://schemas.microsoft.com/office/drawing/2014/main" id="{7D97D416-6E6B-FAFB-0F90-B4ECF7F1D3A9}"/>
              </a:ext>
            </a:extLst>
          </p:cNvPr>
          <p:cNvSpPr>
            <a:spLocks noGrp="1"/>
          </p:cNvSpPr>
          <p:nvPr>
            <p:ph type="sldNum" sz="quarter" idx="11"/>
          </p:nvPr>
        </p:nvSpPr>
        <p:spPr/>
        <p:txBody>
          <a:bodyPr/>
          <a:lstStyle/>
          <a:p>
            <a:pPr>
              <a:defRPr/>
            </a:pPr>
            <a:fld id="{8DE33320-76E4-0249-8CA9-3902D97168FA}" type="slidenum">
              <a:rPr lang="en-US" altLang="en-US" smtClean="0"/>
              <a:pPr>
                <a:defRPr/>
              </a:pPr>
              <a:t>8</a:t>
            </a:fld>
            <a:endParaRPr lang="en-US" altLang="en-US"/>
          </a:p>
        </p:txBody>
      </p:sp>
    </p:spTree>
    <p:extLst>
      <p:ext uri="{BB962C8B-B14F-4D97-AF65-F5344CB8AC3E}">
        <p14:creationId xmlns:p14="http://schemas.microsoft.com/office/powerpoint/2010/main" val="4183346532"/>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2D15205-2663-4929-A228-EFFEAF5D7EA1}"/>
              </a:ext>
            </a:extLst>
          </p:cNvPr>
          <p:cNvSpPr>
            <a:spLocks noGrp="1"/>
          </p:cNvSpPr>
          <p:nvPr>
            <p:ph type="ctrTitle"/>
          </p:nvPr>
        </p:nvSpPr>
        <p:spPr>
          <a:xfrm>
            <a:off x="914400" y="1143000"/>
            <a:ext cx="10566400" cy="2133600"/>
          </a:xfrm>
        </p:spPr>
        <p:txBody>
          <a:bodyPr anchor="ctr"/>
          <a:lstStyle/>
          <a:p>
            <a:pPr algn="ctr"/>
            <a:r>
              <a:rPr lang="en-US" sz="4400" b="1" dirty="0"/>
              <a:t>Statistical Extensions to </a:t>
            </a:r>
            <a:br>
              <a:rPr lang="en-US" sz="4400" b="1" dirty="0"/>
            </a:br>
            <a:r>
              <a:rPr lang="en-US" sz="4400" b="1" dirty="0"/>
              <a:t>Calculate RowHammer Bit Flip Probability</a:t>
            </a:r>
            <a:endParaRPr lang="en-CH" sz="4400" b="1" dirty="0"/>
          </a:p>
        </p:txBody>
      </p:sp>
      <p:sp>
        <p:nvSpPr>
          <p:cNvPr id="6" name="Subtitle 5">
            <a:extLst>
              <a:ext uri="{FF2B5EF4-FFF2-40B4-BE49-F238E27FC236}">
                <a16:creationId xmlns:a16="http://schemas.microsoft.com/office/drawing/2014/main" id="{A493AC76-614A-48A5-BCF4-3DDC6F679FDE}"/>
              </a:ext>
            </a:extLst>
          </p:cNvPr>
          <p:cNvSpPr>
            <a:spLocks noGrp="1"/>
          </p:cNvSpPr>
          <p:nvPr>
            <p:ph type="subTitle" idx="1"/>
          </p:nvPr>
        </p:nvSpPr>
        <p:spPr/>
        <p:txBody>
          <a:bodyPr/>
          <a:lstStyle/>
          <a:p>
            <a:endParaRPr lang="en-CH"/>
          </a:p>
        </p:txBody>
      </p:sp>
      <p:sp>
        <p:nvSpPr>
          <p:cNvPr id="4" name="Slide Number Placeholder 3">
            <a:extLst>
              <a:ext uri="{FF2B5EF4-FFF2-40B4-BE49-F238E27FC236}">
                <a16:creationId xmlns:a16="http://schemas.microsoft.com/office/drawing/2014/main" id="{73444C00-C446-4325-B91B-A942706ACC52}"/>
              </a:ext>
            </a:extLst>
          </p:cNvPr>
          <p:cNvSpPr>
            <a:spLocks noGrp="1"/>
          </p:cNvSpPr>
          <p:nvPr>
            <p:ph type="sldNum" sz="quarter" idx="12"/>
          </p:nvPr>
        </p:nvSpPr>
        <p:spPr/>
        <p:txBody>
          <a:bodyPr/>
          <a:lstStyle/>
          <a:p>
            <a:pPr>
              <a:defRPr/>
            </a:pPr>
            <a:fld id="{8DE33320-76E4-0249-8CA9-3902D97168FA}" type="slidenum">
              <a:rPr lang="en-US" altLang="en-US" smtClean="0"/>
              <a:pPr>
                <a:defRPr/>
              </a:pPr>
              <a:t>9</a:t>
            </a:fld>
            <a:endParaRPr lang="en-US" altLang="en-US"/>
          </a:p>
        </p:txBody>
      </p:sp>
    </p:spTree>
    <p:extLst>
      <p:ext uri="{BB962C8B-B14F-4D97-AF65-F5344CB8AC3E}">
        <p14:creationId xmlns:p14="http://schemas.microsoft.com/office/powerpoint/2010/main" val="441266902"/>
      </p:ext>
    </p:extLst>
  </p:cSld>
  <p:clrMapOvr>
    <a:masterClrMapping/>
  </p:clrMapOvr>
  <p:transition/>
</p:sld>
</file>

<file path=ppt/theme/theme1.xml><?xml version="1.0" encoding="utf-8"?>
<a:theme xmlns:a="http://schemas.openxmlformats.org/drawingml/2006/main" name="2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99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Edg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just">
          <a:defRPr sz="400" b="1" dirty="0">
            <a:solidFill>
              <a:schemeClr val="bg2"/>
            </a:solidFill>
            <a:latin typeface="europa"/>
          </a:defRPr>
        </a:defPPr>
      </a:lstStyle>
    </a:sp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Metropolitan_bull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Presentation1" id="{A8ACA0D9-A384-4858-9FCC-2505F264A948}" vid="{6AE8C0EA-499D-4586-A497-DF22E9D58294}"/>
    </a:ext>
  </a:extLst>
</a:theme>
</file>

<file path=ppt/theme/theme4.xml><?xml version="1.0" encoding="utf-8"?>
<a:theme xmlns:a="http://schemas.openxmlformats.org/drawingml/2006/main" name="8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emplate/>
  <TotalTime>0</TotalTime>
  <Words>2126</Words>
  <Application>Microsoft Office PowerPoint</Application>
  <PresentationFormat>Widescreen</PresentationFormat>
  <Paragraphs>279</Paragraphs>
  <Slides>36</Slides>
  <Notes>3</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36</vt:i4>
      </vt:variant>
    </vt:vector>
  </HeadingPairs>
  <TitlesOfParts>
    <vt:vector size="52" baseType="lpstr">
      <vt:lpstr>Arial</vt:lpstr>
      <vt:lpstr>Calibri</vt:lpstr>
      <vt:lpstr>Garamond</vt:lpstr>
      <vt:lpstr>Tahoma</vt:lpstr>
      <vt:lpstr>Wingdings</vt:lpstr>
      <vt:lpstr>2_Edge</vt:lpstr>
      <vt:lpstr>3_Edge</vt:lpstr>
      <vt:lpstr>1_Metropolitan_bullet</vt:lpstr>
      <vt:lpstr>83_Edge</vt:lpstr>
      <vt:lpstr>10_Edge</vt:lpstr>
      <vt:lpstr>1_Edge</vt:lpstr>
      <vt:lpstr>4_Edge</vt:lpstr>
      <vt:lpstr>5_Edge</vt:lpstr>
      <vt:lpstr>7_Edge</vt:lpstr>
      <vt:lpstr>99_Edge</vt:lpstr>
      <vt:lpstr>9_Edge</vt:lpstr>
      <vt:lpstr>SAFARI Project &amp; Seminars Courses Exploration of Emerging Memory Systems</vt:lpstr>
      <vt:lpstr>Meeting 2: Project Ideas</vt:lpstr>
      <vt:lpstr>Projects</vt:lpstr>
      <vt:lpstr>Extending Ramulator with  New DRAM Standards</vt:lpstr>
      <vt:lpstr>Extending Ramulator with New DRAM Standards</vt:lpstr>
      <vt:lpstr>Implementing and Evaluating  Hybrid Memory Systems</vt:lpstr>
      <vt:lpstr>Implementing and Evaluating Hybrid Memory Systems</vt:lpstr>
      <vt:lpstr>Related Papers</vt:lpstr>
      <vt:lpstr>Statistical Extensions to  Calculate RowHammer Bit Flip Probability</vt:lpstr>
      <vt:lpstr>Estimating RowHammer Bit Flip Probability</vt:lpstr>
      <vt:lpstr>Incorporating RowHammer  Protection Mechanisms in Ramulator</vt:lpstr>
      <vt:lpstr>RowHammer Protection Mechanisms in Ramulator</vt:lpstr>
      <vt:lpstr>Related Papers</vt:lpstr>
      <vt:lpstr>Adding Memory Controller-Level Support for In-Memory Computation</vt:lpstr>
      <vt:lpstr>Support for In-Memory Computation</vt:lpstr>
      <vt:lpstr>Making TL-DRAM/SALP DRAM Standard Agnostic</vt:lpstr>
      <vt:lpstr>DRAM Standard Agnostic TL-DRAM/SALP</vt:lpstr>
      <vt:lpstr>Related Papers</vt:lpstr>
      <vt:lpstr>Implementing and Evaluating SARP/DARP</vt:lpstr>
      <vt:lpstr>Implementing and Evaluating SARP/DARP</vt:lpstr>
      <vt:lpstr>Related Papers</vt:lpstr>
      <vt:lpstr>Non-Volatile Memory Extensions</vt:lpstr>
      <vt:lpstr>Non-Volatile Memory Extensions</vt:lpstr>
      <vt:lpstr>Implement and Evaluating  QoS-aware Scheduling Mechanisms</vt:lpstr>
      <vt:lpstr>Implement and Evaluating QoS-aware Scheduling Mechanisms</vt:lpstr>
      <vt:lpstr>QoS-Aware Memory Scheduling: Evolution</vt:lpstr>
      <vt:lpstr>QoS-Aware Memory Scheduling: Evolution</vt:lpstr>
      <vt:lpstr>QoS-Aware Memory Scheduling: Evolution</vt:lpstr>
      <vt:lpstr>QoS-Aware Memory Scheduling: Evolution</vt:lpstr>
      <vt:lpstr>QoS-Aware Memory Scheduling: Evolution</vt:lpstr>
      <vt:lpstr>QoS-Aware Memory Scheduling: Evolution</vt:lpstr>
      <vt:lpstr>QoS-Aware Memory Scheduling: Evolution</vt:lpstr>
      <vt:lpstr>Implement and Evaluating  Self-Learning Scheduling Mechanisms</vt:lpstr>
      <vt:lpstr>Self-Optimizing DRAM Controllers</vt:lpstr>
      <vt:lpstr>Projects</vt:lpstr>
      <vt:lpstr>SAFARI Project &amp; Seminars Courses Exploration of Emerging Memory Systems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18-741  Advanced Computer Architecture Lecture 1: Intro and Basics</dc:title>
  <dc:creator>Onur Mutlu</dc:creator>
  <cp:lastModifiedBy>Richard Luo</cp:lastModifiedBy>
  <cp:revision>789</cp:revision>
  <dcterms:created xsi:type="dcterms:W3CDTF">2010-09-08T00:51:32Z</dcterms:created>
  <dcterms:modified xsi:type="dcterms:W3CDTF">2022-10-11T09:08:04Z</dcterms:modified>
</cp:coreProperties>
</file>